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theme/theme4.xml" ContentType="application/vnd.openxmlformats-officedocument.theme+xml"/>
  <Override PartName="/ppt/slideLayouts/slideLayout14.xml" ContentType="application/vnd.openxmlformats-officedocument.presentationml.slideLayout+xml"/>
  <Override PartName="/ppt/theme/theme5.xml" ContentType="application/vnd.openxmlformats-officedocument.theme+xml"/>
  <Override PartName="/ppt/slideLayouts/slideLayout15.xml" ContentType="application/vnd.openxmlformats-officedocument.presentationml.slideLayout+xml"/>
  <Override PartName="/ppt/theme/theme6.xml" ContentType="application/vnd.openxmlformats-officedocument.theme+xml"/>
  <Override PartName="/ppt/slideLayouts/slideLayout16.xml" ContentType="application/vnd.openxmlformats-officedocument.presentationml.slideLayout+xml"/>
  <Override PartName="/ppt/theme/theme7.xml" ContentType="application/vnd.openxmlformats-officedocument.theme+xml"/>
  <Override PartName="/ppt/slideLayouts/slideLayout17.xml" ContentType="application/vnd.openxmlformats-officedocument.presentationml.slideLayout+xml"/>
  <Override PartName="/ppt/theme/theme8.xml" ContentType="application/vnd.openxmlformats-officedocument.theme+xml"/>
  <Override PartName="/ppt/slideLayouts/slideLayout18.xml" ContentType="application/vnd.openxmlformats-officedocument.presentationml.slideLayout+xml"/>
  <Override PartName="/ppt/theme/theme9.xml" ContentType="application/vnd.openxmlformats-officedocument.theme+xml"/>
  <Override PartName="/ppt/slideLayouts/slideLayout19.xml" ContentType="application/vnd.openxmlformats-officedocument.presentationml.slideLayout+xml"/>
  <Override PartName="/ppt/theme/theme10.xml" ContentType="application/vnd.openxmlformats-officedocument.theme+xml"/>
  <Override PartName="/ppt/slideLayouts/slideLayout20.xml" ContentType="application/vnd.openxmlformats-officedocument.presentationml.slideLayout+xml"/>
  <Override PartName="/ppt/theme/theme11.xml" ContentType="application/vnd.openxmlformats-officedocument.theme+xml"/>
  <Override PartName="/ppt/slideLayouts/slideLayout21.xml" ContentType="application/vnd.openxmlformats-officedocument.presentationml.slideLayout+xml"/>
  <Override PartName="/ppt/theme/theme1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2" r:id="rId4"/>
    <p:sldMasterId id="2147483782" r:id="rId5"/>
    <p:sldMasterId id="2147483753" r:id="rId6"/>
    <p:sldMasterId id="2147483776" r:id="rId7"/>
    <p:sldMasterId id="2147483820" r:id="rId8"/>
    <p:sldMasterId id="2147483772" r:id="rId9"/>
    <p:sldMasterId id="2147483784" r:id="rId10"/>
    <p:sldMasterId id="2147483786" r:id="rId11"/>
    <p:sldMasterId id="2147483845" r:id="rId12"/>
    <p:sldMasterId id="2147483847" r:id="rId13"/>
    <p:sldMasterId id="2147483850" r:id="rId14"/>
    <p:sldMasterId id="2147483852" r:id="rId15"/>
    <p:sldMasterId id="2147483855" r:id="rId16"/>
  </p:sldMasterIdLst>
  <p:notesMasterIdLst>
    <p:notesMasterId r:id="rId35"/>
  </p:notesMasterIdLst>
  <p:sldIdLst>
    <p:sldId id="330" r:id="rId17"/>
    <p:sldId id="2147474398" r:id="rId18"/>
    <p:sldId id="371" r:id="rId19"/>
    <p:sldId id="2147474399" r:id="rId20"/>
    <p:sldId id="2147474400" r:id="rId21"/>
    <p:sldId id="2147474397" r:id="rId22"/>
    <p:sldId id="2147474392" r:id="rId23"/>
    <p:sldId id="2147474388" r:id="rId24"/>
    <p:sldId id="2147474389" r:id="rId25"/>
    <p:sldId id="2147474390" r:id="rId26"/>
    <p:sldId id="2147474391" r:id="rId27"/>
    <p:sldId id="2147474393" r:id="rId28"/>
    <p:sldId id="2147474387" r:id="rId29"/>
    <p:sldId id="369" r:id="rId30"/>
    <p:sldId id="366" r:id="rId31"/>
    <p:sldId id="363" r:id="rId32"/>
    <p:sldId id="2147474396" r:id="rId33"/>
    <p:sldId id="2147474394"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authors.xml><?xml version="1.0" encoding="utf-8"?>
<p188:authorLst xmlns:a="http://schemas.openxmlformats.org/drawingml/2006/main" xmlns:r="http://schemas.openxmlformats.org/officeDocument/2006/relationships" xmlns:p188="http://schemas.microsoft.com/office/powerpoint/2018/8/main">
  <p188:author id="{8B183640-7598-574E-9490-A40B1BD30DA0}" name="Devan DiLibero" initials="DD" userId="S::ddilibero@masscec.com::afb4cec8-a351-4627-b358-6b8ceb7ef0c9" providerId="AD"/>
  <p188:author id="{A04CC75B-CB56-8728-ACB2-CF5F7751C0DA}" name="Devan DiLibero" initials="DD" userId="S::DDiLibero@masscec.com::afb4cec8-a351-4627-b358-6b8ceb7ef0c9" providerId="AD"/>
  <p188:author id="{728E2F6F-7997-89E6-724A-D521B1C5B864}" name="Claire Hazzard" initials="CH" userId="S::CHazzard@masscec.com::5a9260ae-69c1-4aca-aff4-70093061d268" providerId="AD"/>
  <p188:author id="{E38543CE-5553-3200-7187-474E9B4142CF}" name="Rhys Webb" initials="RW" userId="S::rwebb@masscec.com::244d97d3-3a32-4fab-85a8-85f69671101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5A4"/>
    <a:srgbClr val="7AC143"/>
    <a:srgbClr val="A6A6A6"/>
    <a:srgbClr val="898989"/>
    <a:srgbClr val="3B3838"/>
    <a:srgbClr val="666666"/>
    <a:srgbClr val="133D72"/>
    <a:srgbClr val="FF6000"/>
    <a:srgbClr val="FFF2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C2F64A8-2321-CACF-31A0-B29A355004C8}" v="252" dt="2026-03-26T17:46:55.31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512"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tableStyles" Target="tableStyles.xml"/><Relationship Id="rId21" Type="http://schemas.openxmlformats.org/officeDocument/2006/relationships/slide" Target="slides/slide5.xml"/><Relationship Id="rId34" Type="http://schemas.openxmlformats.org/officeDocument/2006/relationships/slide" Target="slides/slide18.xml"/><Relationship Id="rId42" Type="http://schemas.microsoft.com/office/2018/10/relationships/authors" Target="author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4.xml"/><Relationship Id="rId29" Type="http://schemas.openxmlformats.org/officeDocument/2006/relationships/slide" Target="slides/slide13.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presProps" Target="presProps.xml"/><Relationship Id="rId10" Type="http://schemas.openxmlformats.org/officeDocument/2006/relationships/slideMaster" Target="slideMasters/slideMaster7.xml"/><Relationship Id="rId19" Type="http://schemas.openxmlformats.org/officeDocument/2006/relationships/slide" Target="slides/slide3.xml"/><Relationship Id="rId31"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notesMaster" Target="notesMasters/notesMaster1.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nnor Read" userId="35a03c0c-7d07-4dba-b4be-457621f2eac0" providerId="ADAL" clId="{F8B0151E-3E78-46CD-8882-29CE0B3683EA}"/>
    <pc:docChg chg="undo custSel modSld">
      <pc:chgData name="Connor Read" userId="35a03c0c-7d07-4dba-b4be-457621f2eac0" providerId="ADAL" clId="{F8B0151E-3E78-46CD-8882-29CE0B3683EA}" dt="2026-03-09T17:07:46.434" v="9070" actId="13926"/>
      <pc:docMkLst>
        <pc:docMk/>
      </pc:docMkLst>
      <pc:sldChg chg="modSp mod">
        <pc:chgData name="Connor Read" userId="35a03c0c-7d07-4dba-b4be-457621f2eac0" providerId="ADAL" clId="{F8B0151E-3E78-46CD-8882-29CE0B3683EA}" dt="2026-03-09T12:40:12.591" v="2" actId="1076"/>
        <pc:sldMkLst>
          <pc:docMk/>
          <pc:sldMk cId="3014231321" sldId="330"/>
        </pc:sldMkLst>
        <pc:spChg chg="mod">
          <ac:chgData name="Connor Read" userId="35a03c0c-7d07-4dba-b4be-457621f2eac0" providerId="ADAL" clId="{F8B0151E-3E78-46CD-8882-29CE0B3683EA}" dt="2026-03-09T12:40:12.591" v="2" actId="1076"/>
          <ac:spMkLst>
            <pc:docMk/>
            <pc:sldMk cId="3014231321" sldId="330"/>
            <ac:spMk id="3" creationId="{B6B633D4-5243-BFFD-3779-D3F141D41F5C}"/>
          </ac:spMkLst>
        </pc:spChg>
      </pc:sldChg>
      <pc:sldChg chg="delSp modSp mod modNotesTx">
        <pc:chgData name="Connor Read" userId="35a03c0c-7d07-4dba-b4be-457621f2eac0" providerId="ADAL" clId="{F8B0151E-3E78-46CD-8882-29CE0B3683EA}" dt="2026-03-09T15:14:00.032" v="8727" actId="20577"/>
        <pc:sldMkLst>
          <pc:docMk/>
          <pc:sldMk cId="3632508500" sldId="363"/>
        </pc:sldMkLst>
        <pc:graphicFrameChg chg="mod modGraphic">
          <ac:chgData name="Connor Read" userId="35a03c0c-7d07-4dba-b4be-457621f2eac0" providerId="ADAL" clId="{F8B0151E-3E78-46CD-8882-29CE0B3683EA}" dt="2026-03-09T15:14:00.032" v="8727" actId="20577"/>
          <ac:graphicFrameMkLst>
            <pc:docMk/>
            <pc:sldMk cId="3632508500" sldId="363"/>
            <ac:graphicFrameMk id="31" creationId="{1D7DC0F5-2DB9-A093-43B3-65587B866B56}"/>
          </ac:graphicFrameMkLst>
        </pc:graphicFrameChg>
      </pc:sldChg>
      <pc:sldChg chg="delSp modSp mod">
        <pc:chgData name="Connor Read" userId="35a03c0c-7d07-4dba-b4be-457621f2eac0" providerId="ADAL" clId="{F8B0151E-3E78-46CD-8882-29CE0B3683EA}" dt="2026-03-09T15:10:43.207" v="8517" actId="20577"/>
        <pc:sldMkLst>
          <pc:docMk/>
          <pc:sldMk cId="4127796616" sldId="366"/>
        </pc:sldMkLst>
        <pc:spChg chg="mod">
          <ac:chgData name="Connor Read" userId="35a03c0c-7d07-4dba-b4be-457621f2eac0" providerId="ADAL" clId="{F8B0151E-3E78-46CD-8882-29CE0B3683EA}" dt="2026-03-09T15:10:43.207" v="8517" actId="20577"/>
          <ac:spMkLst>
            <pc:docMk/>
            <pc:sldMk cId="4127796616" sldId="366"/>
            <ac:spMk id="2" creationId="{A6908E97-18EC-413D-744E-C5BCE98B5E6D}"/>
          </ac:spMkLst>
        </pc:spChg>
      </pc:sldChg>
      <pc:sldChg chg="delSp modSp mod modNotesTx">
        <pc:chgData name="Connor Read" userId="35a03c0c-7d07-4dba-b4be-457621f2eac0" providerId="ADAL" clId="{F8B0151E-3E78-46CD-8882-29CE0B3683EA}" dt="2026-03-09T15:08:06.613" v="8432" actId="13926"/>
        <pc:sldMkLst>
          <pc:docMk/>
          <pc:sldMk cId="3155125742" sldId="369"/>
        </pc:sldMkLst>
        <pc:spChg chg="mod">
          <ac:chgData name="Connor Read" userId="35a03c0c-7d07-4dba-b4be-457621f2eac0" providerId="ADAL" clId="{F8B0151E-3E78-46CD-8882-29CE0B3683EA}" dt="2026-03-09T15:08:06.613" v="8432" actId="13926"/>
          <ac:spMkLst>
            <pc:docMk/>
            <pc:sldMk cId="3155125742" sldId="369"/>
            <ac:spMk id="5" creationId="{DA0317C7-E877-974C-2816-6188D7322A18}"/>
          </ac:spMkLst>
        </pc:spChg>
      </pc:sldChg>
      <pc:sldChg chg="delSp modSp mod">
        <pc:chgData name="Connor Read" userId="35a03c0c-7d07-4dba-b4be-457621f2eac0" providerId="ADAL" clId="{F8B0151E-3E78-46CD-8882-29CE0B3683EA}" dt="2026-03-09T12:40:39.216" v="7" actId="6549"/>
        <pc:sldMkLst>
          <pc:docMk/>
          <pc:sldMk cId="2700901973" sldId="371"/>
        </pc:sldMkLst>
        <pc:spChg chg="mod">
          <ac:chgData name="Connor Read" userId="35a03c0c-7d07-4dba-b4be-457621f2eac0" providerId="ADAL" clId="{F8B0151E-3E78-46CD-8882-29CE0B3683EA}" dt="2026-03-09T12:40:35.878" v="6" actId="6549"/>
          <ac:spMkLst>
            <pc:docMk/>
            <pc:sldMk cId="2700901973" sldId="371"/>
            <ac:spMk id="7" creationId="{B12FFEB4-8F8D-2489-5B57-C80645174A20}"/>
          </ac:spMkLst>
        </pc:spChg>
      </pc:sldChg>
      <pc:sldChg chg="addSp delSp modSp mod modNotesTx">
        <pc:chgData name="Connor Read" userId="35a03c0c-7d07-4dba-b4be-457621f2eac0" providerId="ADAL" clId="{F8B0151E-3E78-46CD-8882-29CE0B3683EA}" dt="2026-03-09T15:05:51.018" v="8379"/>
        <pc:sldMkLst>
          <pc:docMk/>
          <pc:sldMk cId="83906573" sldId="2147474387"/>
        </pc:sldMkLst>
        <pc:spChg chg="add del mod">
          <ac:chgData name="Connor Read" userId="35a03c0c-7d07-4dba-b4be-457621f2eac0" providerId="ADAL" clId="{F8B0151E-3E78-46CD-8882-29CE0B3683EA}" dt="2026-03-09T15:05:29.066" v="8372" actId="14100"/>
          <ac:spMkLst>
            <pc:docMk/>
            <pc:sldMk cId="83906573" sldId="2147474387"/>
            <ac:spMk id="4" creationId="{CE382627-982B-8921-6829-F825F78F6DAA}"/>
          </ac:spMkLst>
        </pc:spChg>
      </pc:sldChg>
      <pc:sldChg chg="delSp modSp mod">
        <pc:chgData name="Connor Read" userId="35a03c0c-7d07-4dba-b4be-457621f2eac0" providerId="ADAL" clId="{F8B0151E-3E78-46CD-8882-29CE0B3683EA}" dt="2026-03-09T14:18:40.742" v="5329" actId="478"/>
        <pc:sldMkLst>
          <pc:docMk/>
          <pc:sldMk cId="1460440177" sldId="2147474388"/>
        </pc:sldMkLst>
        <pc:spChg chg="mod">
          <ac:chgData name="Connor Read" userId="35a03c0c-7d07-4dba-b4be-457621f2eac0" providerId="ADAL" clId="{F8B0151E-3E78-46CD-8882-29CE0B3683EA}" dt="2026-03-09T13:39:17.216" v="2306" actId="20577"/>
          <ac:spMkLst>
            <pc:docMk/>
            <pc:sldMk cId="1460440177" sldId="2147474388"/>
            <ac:spMk id="2" creationId="{DAD0F979-8761-44DD-CA69-008DA9CE783C}"/>
          </ac:spMkLst>
        </pc:spChg>
        <pc:spChg chg="mod">
          <ac:chgData name="Connor Read" userId="35a03c0c-7d07-4dba-b4be-457621f2eac0" providerId="ADAL" clId="{F8B0151E-3E78-46CD-8882-29CE0B3683EA}" dt="2026-03-09T13:25:16.738" v="1330" actId="20577"/>
          <ac:spMkLst>
            <pc:docMk/>
            <pc:sldMk cId="1460440177" sldId="2147474388"/>
            <ac:spMk id="3" creationId="{E6E1A8CF-8378-CB95-E400-5FCABC28B99F}"/>
          </ac:spMkLst>
        </pc:spChg>
      </pc:sldChg>
      <pc:sldChg chg="delSp modSp mod">
        <pc:chgData name="Connor Read" userId="35a03c0c-7d07-4dba-b4be-457621f2eac0" providerId="ADAL" clId="{F8B0151E-3E78-46CD-8882-29CE0B3683EA}" dt="2026-03-09T14:18:43.303" v="5330" actId="478"/>
        <pc:sldMkLst>
          <pc:docMk/>
          <pc:sldMk cId="1604113920" sldId="2147474389"/>
        </pc:sldMkLst>
        <pc:spChg chg="mod">
          <ac:chgData name="Connor Read" userId="35a03c0c-7d07-4dba-b4be-457621f2eac0" providerId="ADAL" clId="{F8B0151E-3E78-46CD-8882-29CE0B3683EA}" dt="2026-03-09T13:58:46.841" v="3242" actId="20577"/>
          <ac:spMkLst>
            <pc:docMk/>
            <pc:sldMk cId="1604113920" sldId="2147474389"/>
            <ac:spMk id="2" creationId="{E81DD452-081B-5B04-8A22-3D2602F0DEF9}"/>
          </ac:spMkLst>
        </pc:spChg>
        <pc:spChg chg="mod">
          <ac:chgData name="Connor Read" userId="35a03c0c-7d07-4dba-b4be-457621f2eac0" providerId="ADAL" clId="{F8B0151E-3E78-46CD-8882-29CE0B3683EA}" dt="2026-03-09T13:39:31.431" v="2331" actId="20577"/>
          <ac:spMkLst>
            <pc:docMk/>
            <pc:sldMk cId="1604113920" sldId="2147474389"/>
            <ac:spMk id="3" creationId="{669199F7-1B8C-AE17-D600-2237BA02B594}"/>
          </ac:spMkLst>
        </pc:spChg>
      </pc:sldChg>
      <pc:sldChg chg="delSp modSp mod">
        <pc:chgData name="Connor Read" userId="35a03c0c-7d07-4dba-b4be-457621f2eac0" providerId="ADAL" clId="{F8B0151E-3E78-46CD-8882-29CE0B3683EA}" dt="2026-03-09T14:19:24.646" v="5408" actId="20577"/>
        <pc:sldMkLst>
          <pc:docMk/>
          <pc:sldMk cId="2326417033" sldId="2147474390"/>
        </pc:sldMkLst>
        <pc:spChg chg="mod">
          <ac:chgData name="Connor Read" userId="35a03c0c-7d07-4dba-b4be-457621f2eac0" providerId="ADAL" clId="{F8B0151E-3E78-46CD-8882-29CE0B3683EA}" dt="2026-03-09T14:19:24.646" v="5408" actId="20577"/>
          <ac:spMkLst>
            <pc:docMk/>
            <pc:sldMk cId="2326417033" sldId="2147474390"/>
            <ac:spMk id="2" creationId="{0F61F335-8C15-9945-E10A-72444088AF53}"/>
          </ac:spMkLst>
        </pc:spChg>
        <pc:spChg chg="mod">
          <ac:chgData name="Connor Read" userId="35a03c0c-7d07-4dba-b4be-457621f2eac0" providerId="ADAL" clId="{F8B0151E-3E78-46CD-8882-29CE0B3683EA}" dt="2026-03-09T13:59:13.597" v="3288" actId="20577"/>
          <ac:spMkLst>
            <pc:docMk/>
            <pc:sldMk cId="2326417033" sldId="2147474390"/>
            <ac:spMk id="3" creationId="{847C77C5-7315-6560-5B51-A99AC60CFD40}"/>
          </ac:spMkLst>
        </pc:spChg>
      </pc:sldChg>
      <pc:sldChg chg="delSp modSp mod">
        <pc:chgData name="Connor Read" userId="35a03c0c-7d07-4dba-b4be-457621f2eac0" providerId="ADAL" clId="{F8B0151E-3E78-46CD-8882-29CE0B3683EA}" dt="2026-03-09T14:48:31.210" v="7418" actId="15"/>
        <pc:sldMkLst>
          <pc:docMk/>
          <pc:sldMk cId="3280923956" sldId="2147474391"/>
        </pc:sldMkLst>
        <pc:spChg chg="mod">
          <ac:chgData name="Connor Read" userId="35a03c0c-7d07-4dba-b4be-457621f2eac0" providerId="ADAL" clId="{F8B0151E-3E78-46CD-8882-29CE0B3683EA}" dt="2026-03-09T14:48:31.210" v="7418" actId="15"/>
          <ac:spMkLst>
            <pc:docMk/>
            <pc:sldMk cId="3280923956" sldId="2147474391"/>
            <ac:spMk id="2" creationId="{4E6EFD22-C206-D629-4F98-20A0CE7CF42D}"/>
          </ac:spMkLst>
        </pc:spChg>
        <pc:spChg chg="mod">
          <ac:chgData name="Connor Read" userId="35a03c0c-7d07-4dba-b4be-457621f2eac0" providerId="ADAL" clId="{F8B0151E-3E78-46CD-8882-29CE0B3683EA}" dt="2026-03-09T14:20:02.048" v="5471" actId="20577"/>
          <ac:spMkLst>
            <pc:docMk/>
            <pc:sldMk cId="3280923956" sldId="2147474391"/>
            <ac:spMk id="3" creationId="{76B4B861-A9F8-BF6C-E9EA-DAB878FDFEAD}"/>
          </ac:spMkLst>
        </pc:spChg>
      </pc:sldChg>
      <pc:sldChg chg="modSp mod">
        <pc:chgData name="Connor Read" userId="35a03c0c-7d07-4dba-b4be-457621f2eac0" providerId="ADAL" clId="{F8B0151E-3E78-46CD-8882-29CE0B3683EA}" dt="2026-03-09T13:21:10.662" v="1329" actId="20577"/>
        <pc:sldMkLst>
          <pc:docMk/>
          <pc:sldMk cId="2235766703" sldId="2147474392"/>
        </pc:sldMkLst>
        <pc:spChg chg="mod">
          <ac:chgData name="Connor Read" userId="35a03c0c-7d07-4dba-b4be-457621f2eac0" providerId="ADAL" clId="{F8B0151E-3E78-46CD-8882-29CE0B3683EA}" dt="2026-03-09T13:21:10.662" v="1329" actId="20577"/>
          <ac:spMkLst>
            <pc:docMk/>
            <pc:sldMk cId="2235766703" sldId="2147474392"/>
            <ac:spMk id="2" creationId="{E5B3D399-5B6C-445D-31FF-4FCFA59DAC4C}"/>
          </ac:spMkLst>
        </pc:spChg>
      </pc:sldChg>
      <pc:sldChg chg="modSp mod">
        <pc:chgData name="Connor Read" userId="35a03c0c-7d07-4dba-b4be-457621f2eac0" providerId="ADAL" clId="{F8B0151E-3E78-46CD-8882-29CE0B3683EA}" dt="2026-03-09T15:18:20.086" v="9067" actId="255"/>
        <pc:sldMkLst>
          <pc:docMk/>
          <pc:sldMk cId="1864030665" sldId="2147474396"/>
        </pc:sldMkLst>
        <pc:spChg chg="mod">
          <ac:chgData name="Connor Read" userId="35a03c0c-7d07-4dba-b4be-457621f2eac0" providerId="ADAL" clId="{F8B0151E-3E78-46CD-8882-29CE0B3683EA}" dt="2026-03-09T15:18:20.086" v="9067" actId="255"/>
          <ac:spMkLst>
            <pc:docMk/>
            <pc:sldMk cId="1864030665" sldId="2147474396"/>
            <ac:spMk id="2" creationId="{1A703855-044C-6ACA-1F53-31CACBEB98EF}"/>
          </ac:spMkLst>
        </pc:spChg>
        <pc:spChg chg="mod">
          <ac:chgData name="Connor Read" userId="35a03c0c-7d07-4dba-b4be-457621f2eac0" providerId="ADAL" clId="{F8B0151E-3E78-46CD-8882-29CE0B3683EA}" dt="2026-03-09T15:14:33.539" v="8728" actId="13926"/>
          <ac:spMkLst>
            <pc:docMk/>
            <pc:sldMk cId="1864030665" sldId="2147474396"/>
            <ac:spMk id="3" creationId="{19F6E658-9CA4-A2F5-1BBC-039A3D0384FD}"/>
          </ac:spMkLst>
        </pc:spChg>
      </pc:sldChg>
    </pc:docChg>
  </pc:docChgLst>
  <pc:docChgLst>
    <pc:chgData name="Connor Read" userId="S::cread@masscec.com::35a03c0c-7d07-4dba-b4be-457621f2eac0" providerId="AD" clId="Web-{B0BD5B04-0862-99BB-8AF8-096E1DBDD4CB}"/>
    <pc:docChg chg="modSld">
      <pc:chgData name="Connor Read" userId="S::cread@masscec.com::35a03c0c-7d07-4dba-b4be-457621f2eac0" providerId="AD" clId="Web-{B0BD5B04-0862-99BB-8AF8-096E1DBDD4CB}" dt="2026-03-09T12:38:01.162" v="1"/>
      <pc:docMkLst>
        <pc:docMk/>
      </pc:docMkLst>
      <pc:sldChg chg="addSp delSp modSp mod modClrScheme chgLayout">
        <pc:chgData name="Connor Read" userId="S::cread@masscec.com::35a03c0c-7d07-4dba-b4be-457621f2eac0" providerId="AD" clId="Web-{B0BD5B04-0862-99BB-8AF8-096E1DBDD4CB}" dt="2026-03-09T12:38:01.162" v="1"/>
        <pc:sldMkLst>
          <pc:docMk/>
          <pc:sldMk cId="3014231321" sldId="330"/>
        </pc:sldMkLst>
        <pc:spChg chg="mod ord">
          <ac:chgData name="Connor Read" userId="S::cread@masscec.com::35a03c0c-7d07-4dba-b4be-457621f2eac0" providerId="AD" clId="Web-{B0BD5B04-0862-99BB-8AF8-096E1DBDD4CB}" dt="2026-03-09T12:38:01.162" v="1"/>
          <ac:spMkLst>
            <pc:docMk/>
            <pc:sldMk cId="3014231321" sldId="330"/>
            <ac:spMk id="2" creationId="{D17AFFBD-D839-6EFC-648D-FC645357C694}"/>
          </ac:spMkLst>
        </pc:spChg>
        <pc:spChg chg="mod ord">
          <ac:chgData name="Connor Read" userId="S::cread@masscec.com::35a03c0c-7d07-4dba-b4be-457621f2eac0" providerId="AD" clId="Web-{B0BD5B04-0862-99BB-8AF8-096E1DBDD4CB}" dt="2026-03-09T12:38:01.162" v="1"/>
          <ac:spMkLst>
            <pc:docMk/>
            <pc:sldMk cId="3014231321" sldId="330"/>
            <ac:spMk id="3" creationId="{B6B633D4-5243-BFFD-3779-D3F141D41F5C}"/>
          </ac:spMkLst>
        </pc:spChg>
      </pc:sldChg>
    </pc:docChg>
  </pc:docChgLst>
  <pc:docChgLst>
    <pc:chgData name="Connor Read" userId="S::cread@masscec.com::35a03c0c-7d07-4dba-b4be-457621f2eac0" providerId="AD" clId="Web-{7EB797D1-83DD-3377-CDFF-2B86D688FF34}"/>
    <pc:docChg chg="modSld">
      <pc:chgData name="Connor Read" userId="S::cread@masscec.com::35a03c0c-7d07-4dba-b4be-457621f2eac0" providerId="AD" clId="Web-{7EB797D1-83DD-3377-CDFF-2B86D688FF34}" dt="2026-03-09T12:36:32.853" v="25" actId="14100"/>
      <pc:docMkLst>
        <pc:docMk/>
      </pc:docMkLst>
      <pc:sldChg chg="modSp">
        <pc:chgData name="Connor Read" userId="S::cread@masscec.com::35a03c0c-7d07-4dba-b4be-457621f2eac0" providerId="AD" clId="Web-{7EB797D1-83DD-3377-CDFF-2B86D688FF34}" dt="2026-03-09T12:36:32.853" v="25" actId="14100"/>
        <pc:sldMkLst>
          <pc:docMk/>
          <pc:sldMk cId="3014231321" sldId="330"/>
        </pc:sldMkLst>
        <pc:spChg chg="mod">
          <ac:chgData name="Connor Read" userId="S::cread@masscec.com::35a03c0c-7d07-4dba-b4be-457621f2eac0" providerId="AD" clId="Web-{7EB797D1-83DD-3377-CDFF-2B86D688FF34}" dt="2026-03-09T12:36:32.853" v="25" actId="14100"/>
          <ac:spMkLst>
            <pc:docMk/>
            <pc:sldMk cId="3014231321" sldId="330"/>
            <ac:spMk id="3" creationId="{B6B633D4-5243-BFFD-3779-D3F141D41F5C}"/>
          </ac:spMkLst>
        </pc:spChg>
      </pc:sldChg>
    </pc:docChg>
  </pc:docChgLst>
  <pc:docChgLst>
    <pc:chgData name="Rhys Webb" userId="S::rwebb@masscec.com::244d97d3-3a32-4fab-85a8-85f696711015" providerId="AD" clId="Web-{EC2F64A8-2321-CACF-31A0-B29A355004C8}"/>
    <pc:docChg chg="addSld delSld modSld sldOrd">
      <pc:chgData name="Rhys Webb" userId="S::rwebb@masscec.com::244d97d3-3a32-4fab-85a8-85f696711015" providerId="AD" clId="Web-{EC2F64A8-2321-CACF-31A0-B29A355004C8}" dt="2026-03-26T17:46:55.314" v="250"/>
      <pc:docMkLst>
        <pc:docMk/>
      </pc:docMkLst>
      <pc:sldChg chg="del">
        <pc:chgData name="Rhys Webb" userId="S::rwebb@masscec.com::244d97d3-3a32-4fab-85a8-85f696711015" providerId="AD" clId="Web-{EC2F64A8-2321-CACF-31A0-B29A355004C8}" dt="2026-03-26T15:17:59.289" v="2"/>
        <pc:sldMkLst>
          <pc:docMk/>
          <pc:sldMk cId="3884171906" sldId="407"/>
        </pc:sldMkLst>
      </pc:sldChg>
      <pc:sldChg chg="modSp del">
        <pc:chgData name="Rhys Webb" userId="S::rwebb@masscec.com::244d97d3-3a32-4fab-85a8-85f696711015" providerId="AD" clId="Web-{EC2F64A8-2321-CACF-31A0-B29A355004C8}" dt="2026-03-26T17:46:55.314" v="250"/>
        <pc:sldMkLst>
          <pc:docMk/>
          <pc:sldMk cId="2612345436" sldId="2147474386"/>
        </pc:sldMkLst>
        <pc:spChg chg="mod">
          <ac:chgData name="Rhys Webb" userId="S::rwebb@masscec.com::244d97d3-3a32-4fab-85a8-85f696711015" providerId="AD" clId="Web-{EC2F64A8-2321-CACF-31A0-B29A355004C8}" dt="2026-03-26T17:15:38.505" v="109" actId="20577"/>
          <ac:spMkLst>
            <pc:docMk/>
            <pc:sldMk cId="2612345436" sldId="2147474386"/>
            <ac:spMk id="4" creationId="{B961D07D-9086-BE03-E472-D12AACA525B4}"/>
          </ac:spMkLst>
        </pc:spChg>
        <pc:spChg chg="mod">
          <ac:chgData name="Rhys Webb" userId="S::rwebb@masscec.com::244d97d3-3a32-4fab-85a8-85f696711015" providerId="AD" clId="Web-{EC2F64A8-2321-CACF-31A0-B29A355004C8}" dt="2026-03-26T17:15:06.129" v="105" actId="20577"/>
          <ac:spMkLst>
            <pc:docMk/>
            <pc:sldMk cId="2612345436" sldId="2147474386"/>
            <ac:spMk id="5" creationId="{5E572ACD-706C-66E8-02DB-99D63830563C}"/>
          </ac:spMkLst>
        </pc:spChg>
        <pc:spChg chg="mod">
          <ac:chgData name="Rhys Webb" userId="S::rwebb@masscec.com::244d97d3-3a32-4fab-85a8-85f696711015" providerId="AD" clId="Web-{EC2F64A8-2321-CACF-31A0-B29A355004C8}" dt="2026-03-26T16:51:25.291" v="103" actId="20577"/>
          <ac:spMkLst>
            <pc:docMk/>
            <pc:sldMk cId="2612345436" sldId="2147474386"/>
            <ac:spMk id="6" creationId="{85DA8E99-4E73-484F-AEDF-497D5CE9F916}"/>
          </ac:spMkLst>
        </pc:spChg>
      </pc:sldChg>
      <pc:sldChg chg="modSp">
        <pc:chgData name="Rhys Webb" userId="S::rwebb@masscec.com::244d97d3-3a32-4fab-85a8-85f696711015" providerId="AD" clId="Web-{EC2F64A8-2321-CACF-31A0-B29A355004C8}" dt="2026-03-26T16:44:56.233" v="49" actId="20577"/>
        <pc:sldMkLst>
          <pc:docMk/>
          <pc:sldMk cId="1726342008" sldId="2147474394"/>
        </pc:sldMkLst>
        <pc:spChg chg="mod">
          <ac:chgData name="Rhys Webb" userId="S::rwebb@masscec.com::244d97d3-3a32-4fab-85a8-85f696711015" providerId="AD" clId="Web-{EC2F64A8-2321-CACF-31A0-B29A355004C8}" dt="2026-03-26T16:44:56.233" v="49" actId="20577"/>
          <ac:spMkLst>
            <pc:docMk/>
            <pc:sldMk cId="1726342008" sldId="2147474394"/>
            <ac:spMk id="2" creationId="{B72D97BC-7549-CE07-5092-CC3B8EFF0558}"/>
          </ac:spMkLst>
        </pc:spChg>
      </pc:sldChg>
      <pc:sldChg chg="modSp">
        <pc:chgData name="Rhys Webb" userId="S::rwebb@masscec.com::244d97d3-3a32-4fab-85a8-85f696711015" providerId="AD" clId="Web-{EC2F64A8-2321-CACF-31A0-B29A355004C8}" dt="2026-03-26T17:17:01.303" v="115" actId="20577"/>
        <pc:sldMkLst>
          <pc:docMk/>
          <pc:sldMk cId="1864030665" sldId="2147474396"/>
        </pc:sldMkLst>
        <pc:spChg chg="mod">
          <ac:chgData name="Rhys Webb" userId="S::rwebb@masscec.com::244d97d3-3a32-4fab-85a8-85f696711015" providerId="AD" clId="Web-{EC2F64A8-2321-CACF-31A0-B29A355004C8}" dt="2026-03-26T17:17:01.303" v="115" actId="20577"/>
          <ac:spMkLst>
            <pc:docMk/>
            <pc:sldMk cId="1864030665" sldId="2147474396"/>
            <ac:spMk id="2" creationId="{1A703855-044C-6ACA-1F53-31CACBEB98EF}"/>
          </ac:spMkLst>
        </pc:spChg>
      </pc:sldChg>
      <pc:sldChg chg="modSp">
        <pc:chgData name="Rhys Webb" userId="S::rwebb@masscec.com::244d97d3-3a32-4fab-85a8-85f696711015" providerId="AD" clId="Web-{EC2F64A8-2321-CACF-31A0-B29A355004C8}" dt="2026-03-26T16:51:06.165" v="96" actId="20577"/>
        <pc:sldMkLst>
          <pc:docMk/>
          <pc:sldMk cId="6526937" sldId="2147474397"/>
        </pc:sldMkLst>
        <pc:spChg chg="mod">
          <ac:chgData name="Rhys Webb" userId="S::rwebb@masscec.com::244d97d3-3a32-4fab-85a8-85f696711015" providerId="AD" clId="Web-{EC2F64A8-2321-CACF-31A0-B29A355004C8}" dt="2026-03-26T16:51:06.165" v="96" actId="20577"/>
          <ac:spMkLst>
            <pc:docMk/>
            <pc:sldMk cId="6526937" sldId="2147474397"/>
            <ac:spMk id="6" creationId="{F0C24ECD-1188-7011-99D9-58811DCEE06E}"/>
          </ac:spMkLst>
        </pc:spChg>
      </pc:sldChg>
      <pc:sldChg chg="modSp ord">
        <pc:chgData name="Rhys Webb" userId="S::rwebb@masscec.com::244d97d3-3a32-4fab-85a8-85f696711015" providerId="AD" clId="Web-{EC2F64A8-2321-CACF-31A0-B29A355004C8}" dt="2026-03-26T15:18:29.212" v="18" actId="20577"/>
        <pc:sldMkLst>
          <pc:docMk/>
          <pc:sldMk cId="3623581390" sldId="2147474398"/>
        </pc:sldMkLst>
        <pc:spChg chg="mod">
          <ac:chgData name="Rhys Webb" userId="S::rwebb@masscec.com::244d97d3-3a32-4fab-85a8-85f696711015" providerId="AD" clId="Web-{EC2F64A8-2321-CACF-31A0-B29A355004C8}" dt="2026-03-26T15:18:29.212" v="18" actId="20577"/>
          <ac:spMkLst>
            <pc:docMk/>
            <pc:sldMk cId="3623581390" sldId="2147474398"/>
            <ac:spMk id="5" creationId="{1E054352-18C4-111E-2220-0CD0DBE96A3A}"/>
          </ac:spMkLst>
        </pc:spChg>
      </pc:sldChg>
      <pc:sldChg chg="add mod modShow">
        <pc:chgData name="Rhys Webb" userId="S::rwebb@masscec.com::244d97d3-3a32-4fab-85a8-85f696711015" providerId="AD" clId="Web-{EC2F64A8-2321-CACF-31A0-B29A355004C8}" dt="2026-03-26T15:17:57.571" v="1"/>
        <pc:sldMkLst>
          <pc:docMk/>
          <pc:sldMk cId="558007637" sldId="2147474399"/>
        </pc:sldMkLst>
      </pc:sldChg>
      <pc:sldChg chg="modSp add replId">
        <pc:chgData name="Rhys Webb" userId="S::rwebb@masscec.com::244d97d3-3a32-4fab-85a8-85f696711015" providerId="AD" clId="Web-{EC2F64A8-2321-CACF-31A0-B29A355004C8}" dt="2026-03-26T17:46:51.877" v="249" actId="20577"/>
        <pc:sldMkLst>
          <pc:docMk/>
          <pc:sldMk cId="366814953" sldId="2147474400"/>
        </pc:sldMkLst>
        <pc:spChg chg="mod">
          <ac:chgData name="Rhys Webb" userId="S::rwebb@masscec.com::244d97d3-3a32-4fab-85a8-85f696711015" providerId="AD" clId="Web-{EC2F64A8-2321-CACF-31A0-B29A355004C8}" dt="2026-03-26T17:46:51.877" v="249" actId="20577"/>
          <ac:spMkLst>
            <pc:docMk/>
            <pc:sldMk cId="366814953" sldId="2147474400"/>
            <ac:spMk id="4" creationId="{531E4176-E8FC-061D-8814-C68011FF8CF4}"/>
          </ac:spMkLst>
        </pc:spChg>
      </pc:sldChg>
      <pc:sldMasterChg chg="addSldLayout">
        <pc:chgData name="Rhys Webb" userId="S::rwebb@masscec.com::244d97d3-3a32-4fab-85a8-85f696711015" providerId="AD" clId="Web-{EC2F64A8-2321-CACF-31A0-B29A355004C8}" dt="2026-03-26T15:17:49.023" v="0"/>
        <pc:sldMasterMkLst>
          <pc:docMk/>
          <pc:sldMasterMk cId="161706320" sldId="2147483753"/>
        </pc:sldMasterMkLst>
        <pc:sldLayoutChg chg="add">
          <pc:chgData name="Rhys Webb" userId="S::rwebb@masscec.com::244d97d3-3a32-4fab-85a8-85f696711015" providerId="AD" clId="Web-{EC2F64A8-2321-CACF-31A0-B29A355004C8}" dt="2026-03-26T15:17:49.023" v="0"/>
          <pc:sldLayoutMkLst>
            <pc:docMk/>
            <pc:sldMasterMk cId="161706320" sldId="2147483753"/>
            <pc:sldLayoutMk cId="2350943486" sldId="2147483768"/>
          </pc:sldLayoutMkLst>
        </pc:sldLayoutChg>
      </pc:sldMasterChg>
    </pc:docChg>
  </pc:docChgLst>
  <pc:docChgLst>
    <pc:chgData name="Rhys Webb" userId="S::rwebb@masscec.com::244d97d3-3a32-4fab-85a8-85f696711015" providerId="AD" clId="Web-{E0B303B9-5959-7F6F-7268-A3A605E9CD30}"/>
    <pc:docChg chg="modSld">
      <pc:chgData name="Rhys Webb" userId="S::rwebb@masscec.com::244d97d3-3a32-4fab-85a8-85f696711015" providerId="AD" clId="Web-{E0B303B9-5959-7F6F-7268-A3A605E9CD30}" dt="2026-03-24T14:55:11.363" v="266" actId="20577"/>
      <pc:docMkLst>
        <pc:docMk/>
      </pc:docMkLst>
      <pc:sldChg chg="modSp">
        <pc:chgData name="Rhys Webb" userId="S::rwebb@masscec.com::244d97d3-3a32-4fab-85a8-85f696711015" providerId="AD" clId="Web-{E0B303B9-5959-7F6F-7268-A3A605E9CD30}" dt="2026-03-24T14:38:02.863" v="3" actId="20577"/>
        <pc:sldMkLst>
          <pc:docMk/>
          <pc:sldMk cId="3632508500" sldId="363"/>
        </pc:sldMkLst>
        <pc:graphicFrameChg chg="modGraphic">
          <ac:chgData name="Rhys Webb" userId="S::rwebb@masscec.com::244d97d3-3a32-4fab-85a8-85f696711015" providerId="AD" clId="Web-{E0B303B9-5959-7F6F-7268-A3A605E9CD30}" dt="2026-03-24T14:38:02.863" v="3" actId="20577"/>
          <ac:graphicFrameMkLst>
            <pc:docMk/>
            <pc:sldMk cId="3632508500" sldId="363"/>
            <ac:graphicFrameMk id="31" creationId="{1D7DC0F5-2DB9-A093-43B3-65587B866B56}"/>
          </ac:graphicFrameMkLst>
        </pc:graphicFrameChg>
      </pc:sldChg>
      <pc:sldChg chg="modSp">
        <pc:chgData name="Rhys Webb" userId="S::rwebb@masscec.com::244d97d3-3a32-4fab-85a8-85f696711015" providerId="AD" clId="Web-{E0B303B9-5959-7F6F-7268-A3A605E9CD30}" dt="2026-03-24T14:44:51.134" v="79" actId="20577"/>
        <pc:sldMkLst>
          <pc:docMk/>
          <pc:sldMk cId="2326417033" sldId="2147474390"/>
        </pc:sldMkLst>
        <pc:spChg chg="mod">
          <ac:chgData name="Rhys Webb" userId="S::rwebb@masscec.com::244d97d3-3a32-4fab-85a8-85f696711015" providerId="AD" clId="Web-{E0B303B9-5959-7F6F-7268-A3A605E9CD30}" dt="2026-03-24T14:44:51.134" v="79" actId="20577"/>
          <ac:spMkLst>
            <pc:docMk/>
            <pc:sldMk cId="2326417033" sldId="2147474390"/>
            <ac:spMk id="2" creationId="{0F61F335-8C15-9945-E10A-72444088AF53}"/>
          </ac:spMkLst>
        </pc:spChg>
      </pc:sldChg>
      <pc:sldChg chg="modSp">
        <pc:chgData name="Rhys Webb" userId="S::rwebb@masscec.com::244d97d3-3a32-4fab-85a8-85f696711015" providerId="AD" clId="Web-{E0B303B9-5959-7F6F-7268-A3A605E9CD30}" dt="2026-03-24T14:55:11.363" v="266" actId="20577"/>
        <pc:sldMkLst>
          <pc:docMk/>
          <pc:sldMk cId="1864030665" sldId="2147474396"/>
        </pc:sldMkLst>
        <pc:spChg chg="mod">
          <ac:chgData name="Rhys Webb" userId="S::rwebb@masscec.com::244d97d3-3a32-4fab-85a8-85f696711015" providerId="AD" clId="Web-{E0B303B9-5959-7F6F-7268-A3A605E9CD30}" dt="2026-03-24T14:55:11.363" v="266" actId="20577"/>
          <ac:spMkLst>
            <pc:docMk/>
            <pc:sldMk cId="1864030665" sldId="2147474396"/>
            <ac:spMk id="2" creationId="{1A703855-044C-6ACA-1F53-31CACBEB98EF}"/>
          </ac:spMkLst>
        </pc:spChg>
      </pc:sldChg>
    </pc:docChg>
  </pc:docChgLst>
  <pc:docChgLst>
    <pc:chgData name="Karl Adrianza" userId="S::kadrianza@masscec.com::90c2a129-9b16-4421-ae1c-134f69a93aef" providerId="AD" clId="Web-{32A76F1D-3813-FE0C-919F-904C4EA93A5A}"/>
    <pc:docChg chg="addSld delSld modSld">
      <pc:chgData name="Karl Adrianza" userId="S::kadrianza@masscec.com::90c2a129-9b16-4421-ae1c-134f69a93aef" providerId="AD" clId="Web-{32A76F1D-3813-FE0C-919F-904C4EA93A5A}" dt="2026-03-12T15:55:01.159" v="144" actId="1076"/>
      <pc:docMkLst>
        <pc:docMk/>
      </pc:docMkLst>
      <pc:sldChg chg="modSp">
        <pc:chgData name="Karl Adrianza" userId="S::kadrianza@masscec.com::90c2a129-9b16-4421-ae1c-134f69a93aef" providerId="AD" clId="Web-{32A76F1D-3813-FE0C-919F-904C4EA93A5A}" dt="2026-03-12T15:53:36.424" v="141" actId="20577"/>
        <pc:sldMkLst>
          <pc:docMk/>
          <pc:sldMk cId="4127796616" sldId="366"/>
        </pc:sldMkLst>
        <pc:spChg chg="mod">
          <ac:chgData name="Karl Adrianza" userId="S::kadrianza@masscec.com::90c2a129-9b16-4421-ae1c-134f69a93aef" providerId="AD" clId="Web-{32A76F1D-3813-FE0C-919F-904C4EA93A5A}" dt="2026-03-12T15:53:36.424" v="141" actId="20577"/>
          <ac:spMkLst>
            <pc:docMk/>
            <pc:sldMk cId="4127796616" sldId="366"/>
            <ac:spMk id="2" creationId="{A6908E97-18EC-413D-744E-C5BCE98B5E6D}"/>
          </ac:spMkLst>
        </pc:spChg>
      </pc:sldChg>
      <pc:sldChg chg="modSp">
        <pc:chgData name="Karl Adrianza" userId="S::kadrianza@masscec.com::90c2a129-9b16-4421-ae1c-134f69a93aef" providerId="AD" clId="Web-{32A76F1D-3813-FE0C-919F-904C4EA93A5A}" dt="2026-03-12T15:52:24.425" v="126" actId="20577"/>
        <pc:sldMkLst>
          <pc:docMk/>
          <pc:sldMk cId="3155125742" sldId="369"/>
        </pc:sldMkLst>
        <pc:spChg chg="mod">
          <ac:chgData name="Karl Adrianza" userId="S::kadrianza@masscec.com::90c2a129-9b16-4421-ae1c-134f69a93aef" providerId="AD" clId="Web-{32A76F1D-3813-FE0C-919F-904C4EA93A5A}" dt="2026-03-12T15:52:24.425" v="126" actId="20577"/>
          <ac:spMkLst>
            <pc:docMk/>
            <pc:sldMk cId="3155125742" sldId="369"/>
            <ac:spMk id="5" creationId="{DA0317C7-E877-974C-2816-6188D7322A18}"/>
          </ac:spMkLst>
        </pc:spChg>
      </pc:sldChg>
      <pc:sldChg chg="delSp modSp">
        <pc:chgData name="Karl Adrianza" userId="S::kadrianza@masscec.com::90c2a129-9b16-4421-ae1c-134f69a93aef" providerId="AD" clId="Web-{32A76F1D-3813-FE0C-919F-904C4EA93A5A}" dt="2026-03-12T15:50:52.113" v="99" actId="20577"/>
        <pc:sldMkLst>
          <pc:docMk/>
          <pc:sldMk cId="83906573" sldId="2147474387"/>
        </pc:sldMkLst>
        <pc:spChg chg="mod">
          <ac:chgData name="Karl Adrianza" userId="S::kadrianza@masscec.com::90c2a129-9b16-4421-ae1c-134f69a93aef" providerId="AD" clId="Web-{32A76F1D-3813-FE0C-919F-904C4EA93A5A}" dt="2026-03-12T15:50:52.113" v="99" actId="20577"/>
          <ac:spMkLst>
            <pc:docMk/>
            <pc:sldMk cId="83906573" sldId="2147474387"/>
            <ac:spMk id="4" creationId="{CE382627-982B-8921-6829-F825F78F6DAA}"/>
          </ac:spMkLst>
        </pc:spChg>
      </pc:sldChg>
      <pc:sldChg chg="delSp modSp">
        <pc:chgData name="Karl Adrianza" userId="S::kadrianza@masscec.com::90c2a129-9b16-4421-ae1c-134f69a93aef" providerId="AD" clId="Web-{32A76F1D-3813-FE0C-919F-904C4EA93A5A}" dt="2026-03-12T15:48:36.660" v="88" actId="20577"/>
        <pc:sldMkLst>
          <pc:docMk/>
          <pc:sldMk cId="1460440177" sldId="2147474388"/>
        </pc:sldMkLst>
        <pc:spChg chg="mod">
          <ac:chgData name="Karl Adrianza" userId="S::kadrianza@masscec.com::90c2a129-9b16-4421-ae1c-134f69a93aef" providerId="AD" clId="Web-{32A76F1D-3813-FE0C-919F-904C4EA93A5A}" dt="2026-03-12T15:48:36.660" v="88" actId="20577"/>
          <ac:spMkLst>
            <pc:docMk/>
            <pc:sldMk cId="1460440177" sldId="2147474388"/>
            <ac:spMk id="2" creationId="{DAD0F979-8761-44DD-CA69-008DA9CE783C}"/>
          </ac:spMkLst>
        </pc:spChg>
      </pc:sldChg>
      <pc:sldChg chg="delSp">
        <pc:chgData name="Karl Adrianza" userId="S::kadrianza@masscec.com::90c2a129-9b16-4421-ae1c-134f69a93aef" providerId="AD" clId="Web-{32A76F1D-3813-FE0C-919F-904C4EA93A5A}" dt="2026-03-12T14:55:13.397" v="82"/>
        <pc:sldMkLst>
          <pc:docMk/>
          <pc:sldMk cId="1604113920" sldId="2147474389"/>
        </pc:sldMkLst>
      </pc:sldChg>
      <pc:sldChg chg="delSp">
        <pc:chgData name="Karl Adrianza" userId="S::kadrianza@masscec.com::90c2a129-9b16-4421-ae1c-134f69a93aef" providerId="AD" clId="Web-{32A76F1D-3813-FE0C-919F-904C4EA93A5A}" dt="2026-03-12T14:55:21.303" v="83"/>
        <pc:sldMkLst>
          <pc:docMk/>
          <pc:sldMk cId="2326417033" sldId="2147474390"/>
        </pc:sldMkLst>
      </pc:sldChg>
      <pc:sldChg chg="delSp">
        <pc:chgData name="Karl Adrianza" userId="S::kadrianza@masscec.com::90c2a129-9b16-4421-ae1c-134f69a93aef" providerId="AD" clId="Web-{32A76F1D-3813-FE0C-919F-904C4EA93A5A}" dt="2026-03-12T14:55:28.678" v="84"/>
        <pc:sldMkLst>
          <pc:docMk/>
          <pc:sldMk cId="3280923956" sldId="2147474391"/>
        </pc:sldMkLst>
      </pc:sldChg>
      <pc:sldChg chg="delSp modSp">
        <pc:chgData name="Karl Adrianza" userId="S::kadrianza@masscec.com::90c2a129-9b16-4421-ae1c-134f69a93aef" providerId="AD" clId="Web-{32A76F1D-3813-FE0C-919F-904C4EA93A5A}" dt="2026-03-12T15:55:01.159" v="144" actId="1076"/>
        <pc:sldMkLst>
          <pc:docMk/>
          <pc:sldMk cId="1864030665" sldId="2147474396"/>
        </pc:sldMkLst>
        <pc:spChg chg="mod">
          <ac:chgData name="Karl Adrianza" userId="S::kadrianza@masscec.com::90c2a129-9b16-4421-ae1c-134f69a93aef" providerId="AD" clId="Web-{32A76F1D-3813-FE0C-919F-904C4EA93A5A}" dt="2026-03-12T15:54:44.971" v="143" actId="20577"/>
          <ac:spMkLst>
            <pc:docMk/>
            <pc:sldMk cId="1864030665" sldId="2147474396"/>
            <ac:spMk id="2" creationId="{1A703855-044C-6ACA-1F53-31CACBEB98EF}"/>
          </ac:spMkLst>
        </pc:spChg>
        <pc:picChg chg="mod">
          <ac:chgData name="Karl Adrianza" userId="S::kadrianza@masscec.com::90c2a129-9b16-4421-ae1c-134f69a93aef" providerId="AD" clId="Web-{32A76F1D-3813-FE0C-919F-904C4EA93A5A}" dt="2026-03-12T15:55:01.159" v="144" actId="1076"/>
          <ac:picMkLst>
            <pc:docMk/>
            <pc:sldMk cId="1864030665" sldId="2147474396"/>
            <ac:picMk id="6" creationId="{C82E710C-ED6A-5AE5-236F-50F644B1092D}"/>
          </ac:picMkLst>
        </pc:picChg>
      </pc:sldChg>
      <pc:sldChg chg="delSp modSp">
        <pc:chgData name="Karl Adrianza" userId="S::kadrianza@masscec.com::90c2a129-9b16-4421-ae1c-134f69a93aef" providerId="AD" clId="Web-{32A76F1D-3813-FE0C-919F-904C4EA93A5A}" dt="2026-03-12T14:55:04.194" v="80"/>
        <pc:sldMkLst>
          <pc:docMk/>
          <pc:sldMk cId="6526937" sldId="2147474397"/>
        </pc:sldMkLst>
        <pc:spChg chg="mod">
          <ac:chgData name="Karl Adrianza" userId="S::kadrianza@masscec.com::90c2a129-9b16-4421-ae1c-134f69a93aef" providerId="AD" clId="Web-{32A76F1D-3813-FE0C-919F-904C4EA93A5A}" dt="2026-03-12T14:51:22.271" v="79" actId="20577"/>
          <ac:spMkLst>
            <pc:docMk/>
            <pc:sldMk cId="6526937" sldId="2147474397"/>
            <ac:spMk id="4" creationId="{58401DAF-D120-0385-785F-E73C1FE71B6C}"/>
          </ac:spMkLst>
        </pc:spChg>
      </pc:sldChg>
      <pc:sldChg chg="add replId">
        <pc:chgData name="Karl Adrianza" userId="S::kadrianza@masscec.com::90c2a129-9b16-4421-ae1c-134f69a93aef" providerId="AD" clId="Web-{32A76F1D-3813-FE0C-919F-904C4EA93A5A}" dt="2026-03-12T14:47:06.973" v="4"/>
        <pc:sldMkLst>
          <pc:docMk/>
          <pc:sldMk cId="3623581390" sldId="2147474398"/>
        </pc:sldMkLst>
      </pc:sldChg>
    </pc:docChg>
  </pc:docChgLst>
  <pc:docChgLst>
    <pc:chgData name="Connor Read" userId="S::cread@masscec.com::35a03c0c-7d07-4dba-b4be-457621f2eac0" providerId="AD" clId="Web-{09F7E5A3-1D56-EEBC-02F7-C67AED32DE9B}"/>
    <pc:docChg chg="modSld">
      <pc:chgData name="Connor Read" userId="S::cread@masscec.com::35a03c0c-7d07-4dba-b4be-457621f2eac0" providerId="AD" clId="Web-{09F7E5A3-1D56-EEBC-02F7-C67AED32DE9B}" dt="2026-03-10T13:53:12.859" v="10" actId="1076"/>
      <pc:docMkLst>
        <pc:docMk/>
      </pc:docMkLst>
      <pc:sldChg chg="addSp modSp">
        <pc:chgData name="Connor Read" userId="S::cread@masscec.com::35a03c0c-7d07-4dba-b4be-457621f2eac0" providerId="AD" clId="Web-{09F7E5A3-1D56-EEBC-02F7-C67AED32DE9B}" dt="2026-03-10T13:52:24.357" v="9" actId="1076"/>
        <pc:sldMkLst>
          <pc:docMk/>
          <pc:sldMk cId="3155125742" sldId="369"/>
        </pc:sldMkLst>
      </pc:sldChg>
      <pc:sldChg chg="modSp">
        <pc:chgData name="Connor Read" userId="S::cread@masscec.com::35a03c0c-7d07-4dba-b4be-457621f2eac0" providerId="AD" clId="Web-{09F7E5A3-1D56-EEBC-02F7-C67AED32DE9B}" dt="2026-03-10T13:50:31.834" v="3" actId="20577"/>
        <pc:sldMkLst>
          <pc:docMk/>
          <pc:sldMk cId="3280923956" sldId="2147474391"/>
        </pc:sldMkLst>
        <pc:spChg chg="mod">
          <ac:chgData name="Connor Read" userId="S::cread@masscec.com::35a03c0c-7d07-4dba-b4be-457621f2eac0" providerId="AD" clId="Web-{09F7E5A3-1D56-EEBC-02F7-C67AED32DE9B}" dt="2026-03-10T13:50:31.834" v="3" actId="20577"/>
          <ac:spMkLst>
            <pc:docMk/>
            <pc:sldMk cId="3280923956" sldId="2147474391"/>
            <ac:spMk id="2" creationId="{4E6EFD22-C206-D629-4F98-20A0CE7CF42D}"/>
          </ac:spMkLst>
        </pc:spChg>
      </pc:sldChg>
    </pc:docChg>
  </pc:docChgLst>
  <pc:docChgLst>
    <pc:chgData name="Karl Adrianza" userId="S::kadrianza@masscec.com::90c2a129-9b16-4421-ae1c-134f69a93aef" providerId="AD" clId="Web-{8C87F4EA-AB94-6D1C-EDE1-28F2D8366C6C}"/>
    <pc:docChg chg="modSld">
      <pc:chgData name="Karl Adrianza" userId="S::kadrianza@masscec.com::90c2a129-9b16-4421-ae1c-134f69a93aef" providerId="AD" clId="Web-{8C87F4EA-AB94-6D1C-EDE1-28F2D8366C6C}" dt="2026-03-24T18:12:55.008" v="208" actId="20577"/>
      <pc:docMkLst>
        <pc:docMk/>
      </pc:docMkLst>
      <pc:sldChg chg="delSp">
        <pc:chgData name="Karl Adrianza" userId="S::kadrianza@masscec.com::90c2a129-9b16-4421-ae1c-134f69a93aef" providerId="AD" clId="Web-{8C87F4EA-AB94-6D1C-EDE1-28F2D8366C6C}" dt="2026-03-24T17:59:52.715" v="169"/>
        <pc:sldMkLst>
          <pc:docMk/>
          <pc:sldMk cId="3014231321" sldId="330"/>
        </pc:sldMkLst>
      </pc:sldChg>
      <pc:sldChg chg="modSp">
        <pc:chgData name="Karl Adrianza" userId="S::kadrianza@masscec.com::90c2a129-9b16-4421-ae1c-134f69a93aef" providerId="AD" clId="Web-{8C87F4EA-AB94-6D1C-EDE1-28F2D8366C6C}" dt="2026-03-24T18:10:51.588" v="195" actId="20577"/>
        <pc:sldMkLst>
          <pc:docMk/>
          <pc:sldMk cId="3632508500" sldId="363"/>
        </pc:sldMkLst>
        <pc:graphicFrameChg chg="modGraphic">
          <ac:chgData name="Karl Adrianza" userId="S::kadrianza@masscec.com::90c2a129-9b16-4421-ae1c-134f69a93aef" providerId="AD" clId="Web-{8C87F4EA-AB94-6D1C-EDE1-28F2D8366C6C}" dt="2026-03-24T18:10:51.588" v="195" actId="20577"/>
          <ac:graphicFrameMkLst>
            <pc:docMk/>
            <pc:sldMk cId="3632508500" sldId="363"/>
            <ac:graphicFrameMk id="31" creationId="{1D7DC0F5-2DB9-A093-43B3-65587B866B56}"/>
          </ac:graphicFrameMkLst>
        </pc:graphicFrameChg>
      </pc:sldChg>
      <pc:sldChg chg="delSp modSp">
        <pc:chgData name="Karl Adrianza" userId="S::kadrianza@masscec.com::90c2a129-9b16-4421-ae1c-134f69a93aef" providerId="AD" clId="Web-{8C87F4EA-AB94-6D1C-EDE1-28F2D8366C6C}" dt="2026-03-24T18:02:42.761" v="176" actId="20577"/>
        <pc:sldMkLst>
          <pc:docMk/>
          <pc:sldMk cId="4127796616" sldId="366"/>
        </pc:sldMkLst>
        <pc:spChg chg="mod">
          <ac:chgData name="Karl Adrianza" userId="S::kadrianza@masscec.com::90c2a129-9b16-4421-ae1c-134f69a93aef" providerId="AD" clId="Web-{8C87F4EA-AB94-6D1C-EDE1-28F2D8366C6C}" dt="2026-03-24T18:02:42.761" v="176" actId="20577"/>
          <ac:spMkLst>
            <pc:docMk/>
            <pc:sldMk cId="4127796616" sldId="366"/>
            <ac:spMk id="2" creationId="{A6908E97-18EC-413D-744E-C5BCE98B5E6D}"/>
          </ac:spMkLst>
        </pc:spChg>
      </pc:sldChg>
      <pc:sldChg chg="delSp modSp">
        <pc:chgData name="Karl Adrianza" userId="S::kadrianza@masscec.com::90c2a129-9b16-4421-ae1c-134f69a93aef" providerId="AD" clId="Web-{8C87F4EA-AB94-6D1C-EDE1-28F2D8366C6C}" dt="2026-03-24T18:11:31.025" v="196"/>
        <pc:sldMkLst>
          <pc:docMk/>
          <pc:sldMk cId="3155125742" sldId="369"/>
        </pc:sldMkLst>
        <pc:spChg chg="mod">
          <ac:chgData name="Karl Adrianza" userId="S::kadrianza@masscec.com::90c2a129-9b16-4421-ae1c-134f69a93aef" providerId="AD" clId="Web-{8C87F4EA-AB94-6D1C-EDE1-28F2D8366C6C}" dt="2026-03-24T18:02:23.386" v="174" actId="20577"/>
          <ac:spMkLst>
            <pc:docMk/>
            <pc:sldMk cId="3155125742" sldId="369"/>
            <ac:spMk id="5" creationId="{DA0317C7-E877-974C-2816-6188D7322A18}"/>
          </ac:spMkLst>
        </pc:spChg>
      </pc:sldChg>
      <pc:sldChg chg="addSp delSp modSp">
        <pc:chgData name="Karl Adrianza" userId="S::kadrianza@masscec.com::90c2a129-9b16-4421-ae1c-134f69a93aef" providerId="AD" clId="Web-{8C87F4EA-AB94-6D1C-EDE1-28F2D8366C6C}" dt="2026-03-24T17:37:53.849" v="91" actId="1076"/>
        <pc:sldMkLst>
          <pc:docMk/>
          <pc:sldMk cId="2700901973" sldId="371"/>
        </pc:sldMkLst>
        <pc:spChg chg="add mod">
          <ac:chgData name="Karl Adrianza" userId="S::kadrianza@masscec.com::90c2a129-9b16-4421-ae1c-134f69a93aef" providerId="AD" clId="Web-{8C87F4EA-AB94-6D1C-EDE1-28F2D8366C6C}" dt="2026-03-24T17:37:49.114" v="90" actId="1076"/>
          <ac:spMkLst>
            <pc:docMk/>
            <pc:sldMk cId="2700901973" sldId="371"/>
            <ac:spMk id="8" creationId="{094E1D85-6A38-A02C-3532-D4C26A521750}"/>
          </ac:spMkLst>
        </pc:spChg>
        <pc:spChg chg="add mod">
          <ac:chgData name="Karl Adrianza" userId="S::kadrianza@masscec.com::90c2a129-9b16-4421-ae1c-134f69a93aef" providerId="AD" clId="Web-{8C87F4EA-AB94-6D1C-EDE1-28F2D8366C6C}" dt="2026-03-24T17:37:53.849" v="91" actId="1076"/>
          <ac:spMkLst>
            <pc:docMk/>
            <pc:sldMk cId="2700901973" sldId="371"/>
            <ac:spMk id="9" creationId="{96255AF8-F657-1F0A-57C3-BF99E7205327}"/>
          </ac:spMkLst>
        </pc:spChg>
        <pc:picChg chg="add mod modCrop">
          <ac:chgData name="Karl Adrianza" userId="S::kadrianza@masscec.com::90c2a129-9b16-4421-ae1c-134f69a93aef" providerId="AD" clId="Web-{8C87F4EA-AB94-6D1C-EDE1-28F2D8366C6C}" dt="2026-03-24T17:37:44.661" v="89" actId="1076"/>
          <ac:picMkLst>
            <pc:docMk/>
            <pc:sldMk cId="2700901973" sldId="371"/>
            <ac:picMk id="2" creationId="{3361908A-A624-4DF4-2083-62FFD0A39B23}"/>
          </ac:picMkLst>
        </pc:picChg>
        <pc:picChg chg="add mod modCrop">
          <ac:chgData name="Karl Adrianza" userId="S::kadrianza@masscec.com::90c2a129-9b16-4421-ae1c-134f69a93aef" providerId="AD" clId="Web-{8C87F4EA-AB94-6D1C-EDE1-28F2D8366C6C}" dt="2026-03-24T17:34:16.630" v="20" actId="1076"/>
          <ac:picMkLst>
            <pc:docMk/>
            <pc:sldMk cId="2700901973" sldId="371"/>
            <ac:picMk id="4" creationId="{9FF8B471-CD35-B317-EBFE-C230050B8934}"/>
          </ac:picMkLst>
        </pc:picChg>
      </pc:sldChg>
      <pc:sldChg chg="modSp">
        <pc:chgData name="Karl Adrianza" userId="S::kadrianza@masscec.com::90c2a129-9b16-4421-ae1c-134f69a93aef" providerId="AD" clId="Web-{8C87F4EA-AB94-6D1C-EDE1-28F2D8366C6C}" dt="2026-03-24T18:04:08.495" v="180" actId="20577"/>
        <pc:sldMkLst>
          <pc:docMk/>
          <pc:sldMk cId="1864030665" sldId="2147474396"/>
        </pc:sldMkLst>
        <pc:spChg chg="mod">
          <ac:chgData name="Karl Adrianza" userId="S::kadrianza@masscec.com::90c2a129-9b16-4421-ae1c-134f69a93aef" providerId="AD" clId="Web-{8C87F4EA-AB94-6D1C-EDE1-28F2D8366C6C}" dt="2026-03-24T18:04:08.495" v="180" actId="20577"/>
          <ac:spMkLst>
            <pc:docMk/>
            <pc:sldMk cId="1864030665" sldId="2147474396"/>
            <ac:spMk id="2" creationId="{1A703855-044C-6ACA-1F53-31CACBEB98EF}"/>
          </ac:spMkLst>
        </pc:spChg>
      </pc:sldChg>
      <pc:sldChg chg="modSp">
        <pc:chgData name="Karl Adrianza" userId="S::kadrianza@masscec.com::90c2a129-9b16-4421-ae1c-134f69a93aef" providerId="AD" clId="Web-{8C87F4EA-AB94-6D1C-EDE1-28F2D8366C6C}" dt="2026-03-24T18:12:55.008" v="208" actId="20577"/>
        <pc:sldMkLst>
          <pc:docMk/>
          <pc:sldMk cId="6526937" sldId="2147474397"/>
        </pc:sldMkLst>
        <pc:spChg chg="mod">
          <ac:chgData name="Karl Adrianza" userId="S::kadrianza@masscec.com::90c2a129-9b16-4421-ae1c-134f69a93aef" providerId="AD" clId="Web-{8C87F4EA-AB94-6D1C-EDE1-28F2D8366C6C}" dt="2026-03-24T18:12:55.008" v="208" actId="20577"/>
          <ac:spMkLst>
            <pc:docMk/>
            <pc:sldMk cId="6526937" sldId="2147474397"/>
            <ac:spMk id="4" creationId="{58401DAF-D120-0385-785F-E73C1FE71B6C}"/>
          </ac:spMkLst>
        </pc:spChg>
      </pc:sldChg>
      <pc:sldChg chg="modSp">
        <pc:chgData name="Karl Adrianza" userId="S::kadrianza@masscec.com::90c2a129-9b16-4421-ae1c-134f69a93aef" providerId="AD" clId="Web-{8C87F4EA-AB94-6D1C-EDE1-28F2D8366C6C}" dt="2026-03-24T18:12:01.994" v="202" actId="20577"/>
        <pc:sldMkLst>
          <pc:docMk/>
          <pc:sldMk cId="3623581390" sldId="2147474398"/>
        </pc:sldMkLst>
        <pc:spChg chg="mod">
          <ac:chgData name="Karl Adrianza" userId="S::kadrianza@masscec.com::90c2a129-9b16-4421-ae1c-134f69a93aef" providerId="AD" clId="Web-{8C87F4EA-AB94-6D1C-EDE1-28F2D8366C6C}" dt="2026-03-24T18:12:01.994" v="202" actId="20577"/>
          <ac:spMkLst>
            <pc:docMk/>
            <pc:sldMk cId="3623581390" sldId="2147474398"/>
            <ac:spMk id="5" creationId="{1E054352-18C4-111E-2220-0CD0DBE96A3A}"/>
          </ac:spMkLst>
        </pc:spChg>
      </pc:sldChg>
    </pc:docChg>
  </pc:docChgLst>
  <pc:docChgLst>
    <pc:chgData name="Connor Read" userId="S::cread@masscec.com::35a03c0c-7d07-4dba-b4be-457621f2eac0" providerId="AD" clId="Web-{FAE7BA08-6F9D-44B6-6E2A-F3DF84278BA3}"/>
    <pc:docChg chg="addSld delSld modSld">
      <pc:chgData name="Connor Read" userId="S::cread@masscec.com::35a03c0c-7d07-4dba-b4be-457621f2eac0" providerId="AD" clId="Web-{FAE7BA08-6F9D-44B6-6E2A-F3DF84278BA3}" dt="2026-03-10T16:10:07.178" v="1433" actId="20577"/>
      <pc:docMkLst>
        <pc:docMk/>
      </pc:docMkLst>
      <pc:sldChg chg="addSp modSp">
        <pc:chgData name="Connor Read" userId="S::cread@masscec.com::35a03c0c-7d07-4dba-b4be-457621f2eac0" providerId="AD" clId="Web-{FAE7BA08-6F9D-44B6-6E2A-F3DF84278BA3}" dt="2026-03-10T16:10:07.178" v="1433" actId="20577"/>
        <pc:sldMkLst>
          <pc:docMk/>
          <pc:sldMk cId="3632508500" sldId="363"/>
        </pc:sldMkLst>
        <pc:spChg chg="add mod">
          <ac:chgData name="Connor Read" userId="S::cread@masscec.com::35a03c0c-7d07-4dba-b4be-457621f2eac0" providerId="AD" clId="Web-{FAE7BA08-6F9D-44B6-6E2A-F3DF84278BA3}" dt="2026-03-10T16:05:09.851" v="1428" actId="20577"/>
          <ac:spMkLst>
            <pc:docMk/>
            <pc:sldMk cId="3632508500" sldId="363"/>
            <ac:spMk id="158" creationId="{C07DE31F-A5B7-3193-FA2B-FDAC919E6163}"/>
          </ac:spMkLst>
        </pc:spChg>
        <pc:graphicFrameChg chg="mod modGraphic">
          <ac:chgData name="Connor Read" userId="S::cread@masscec.com::35a03c0c-7d07-4dba-b4be-457621f2eac0" providerId="AD" clId="Web-{FAE7BA08-6F9D-44B6-6E2A-F3DF84278BA3}" dt="2026-03-10T16:10:07.178" v="1433" actId="20577"/>
          <ac:graphicFrameMkLst>
            <pc:docMk/>
            <pc:sldMk cId="3632508500" sldId="363"/>
            <ac:graphicFrameMk id="31" creationId="{1D7DC0F5-2DB9-A093-43B3-65587B866B56}"/>
          </ac:graphicFrameMkLst>
        </pc:graphicFrameChg>
      </pc:sldChg>
      <pc:sldChg chg="addSp modSp">
        <pc:chgData name="Connor Read" userId="S::cread@masscec.com::35a03c0c-7d07-4dba-b4be-457621f2eac0" providerId="AD" clId="Web-{FAE7BA08-6F9D-44B6-6E2A-F3DF84278BA3}" dt="2026-03-10T16:04:38.489" v="1427" actId="20577"/>
        <pc:sldMkLst>
          <pc:docMk/>
          <pc:sldMk cId="4127796616" sldId="366"/>
        </pc:sldMkLst>
        <pc:spChg chg="mod">
          <ac:chgData name="Connor Read" userId="S::cread@masscec.com::35a03c0c-7d07-4dba-b4be-457621f2eac0" providerId="AD" clId="Web-{FAE7BA08-6F9D-44B6-6E2A-F3DF84278BA3}" dt="2026-03-10T16:04:34.333" v="1425" actId="20577"/>
          <ac:spMkLst>
            <pc:docMk/>
            <pc:sldMk cId="4127796616" sldId="366"/>
            <ac:spMk id="2" creationId="{A6908E97-18EC-413D-744E-C5BCE98B5E6D}"/>
          </ac:spMkLst>
        </pc:spChg>
        <pc:spChg chg="add mod">
          <ac:chgData name="Connor Read" userId="S::cread@masscec.com::35a03c0c-7d07-4dba-b4be-457621f2eac0" providerId="AD" clId="Web-{FAE7BA08-6F9D-44B6-6E2A-F3DF84278BA3}" dt="2026-03-10T16:04:38.489" v="1427" actId="20577"/>
          <ac:spMkLst>
            <pc:docMk/>
            <pc:sldMk cId="4127796616" sldId="366"/>
            <ac:spMk id="6" creationId="{7C5D42D4-4290-7838-B871-943217D3947C}"/>
          </ac:spMkLst>
        </pc:spChg>
      </pc:sldChg>
      <pc:sldChg chg="addSp modSp">
        <pc:chgData name="Connor Read" userId="S::cread@masscec.com::35a03c0c-7d07-4dba-b4be-457621f2eac0" providerId="AD" clId="Web-{FAE7BA08-6F9D-44B6-6E2A-F3DF84278BA3}" dt="2026-03-10T16:03:06.093" v="1385" actId="20577"/>
        <pc:sldMkLst>
          <pc:docMk/>
          <pc:sldMk cId="3155125742" sldId="369"/>
        </pc:sldMkLst>
        <pc:spChg chg="add mod">
          <ac:chgData name="Connor Read" userId="S::cread@masscec.com::35a03c0c-7d07-4dba-b4be-457621f2eac0" providerId="AD" clId="Web-{FAE7BA08-6F9D-44B6-6E2A-F3DF84278BA3}" dt="2026-03-10T16:03:06.093" v="1385" actId="20577"/>
          <ac:spMkLst>
            <pc:docMk/>
            <pc:sldMk cId="3155125742" sldId="369"/>
            <ac:spMk id="7" creationId="{3F45EDE8-0257-CA23-F088-749241B6A77A}"/>
          </ac:spMkLst>
        </pc:spChg>
      </pc:sldChg>
      <pc:sldChg chg="addSp modSp">
        <pc:chgData name="Connor Read" userId="S::cread@masscec.com::35a03c0c-7d07-4dba-b4be-457621f2eac0" providerId="AD" clId="Web-{FAE7BA08-6F9D-44B6-6E2A-F3DF84278BA3}" dt="2026-03-10T16:02:45.701" v="1383" actId="20577"/>
        <pc:sldMkLst>
          <pc:docMk/>
          <pc:sldMk cId="83906573" sldId="2147474387"/>
        </pc:sldMkLst>
        <pc:spChg chg="add mod">
          <ac:chgData name="Connor Read" userId="S::cread@masscec.com::35a03c0c-7d07-4dba-b4be-457621f2eac0" providerId="AD" clId="Web-{FAE7BA08-6F9D-44B6-6E2A-F3DF84278BA3}" dt="2026-03-10T16:02:45.701" v="1383" actId="20577"/>
          <ac:spMkLst>
            <pc:docMk/>
            <pc:sldMk cId="83906573" sldId="2147474387"/>
            <ac:spMk id="3" creationId="{CF272FA4-21C3-13B6-AF8F-D7F3CE7799DC}"/>
          </ac:spMkLst>
        </pc:spChg>
        <pc:spChg chg="mod">
          <ac:chgData name="Connor Read" userId="S::cread@masscec.com::35a03c0c-7d07-4dba-b4be-457621f2eac0" providerId="AD" clId="Web-{FAE7BA08-6F9D-44B6-6E2A-F3DF84278BA3}" dt="2026-03-10T16:02:29.153" v="1375" actId="14100"/>
          <ac:spMkLst>
            <pc:docMk/>
            <pc:sldMk cId="83906573" sldId="2147474387"/>
            <ac:spMk id="4" creationId="{CE382627-982B-8921-6829-F825F78F6DAA}"/>
          </ac:spMkLst>
        </pc:spChg>
      </pc:sldChg>
      <pc:sldChg chg="addSp modSp">
        <pc:chgData name="Connor Read" userId="S::cread@masscec.com::35a03c0c-7d07-4dba-b4be-457621f2eac0" providerId="AD" clId="Web-{FAE7BA08-6F9D-44B6-6E2A-F3DF84278BA3}" dt="2026-03-10T15:54:20.634" v="1277" actId="20577"/>
        <pc:sldMkLst>
          <pc:docMk/>
          <pc:sldMk cId="1460440177" sldId="2147474388"/>
        </pc:sldMkLst>
        <pc:spChg chg="mod">
          <ac:chgData name="Connor Read" userId="S::cread@masscec.com::35a03c0c-7d07-4dba-b4be-457621f2eac0" providerId="AD" clId="Web-{FAE7BA08-6F9D-44B6-6E2A-F3DF84278BA3}" dt="2026-03-10T15:33:30.014" v="685" actId="20577"/>
          <ac:spMkLst>
            <pc:docMk/>
            <pc:sldMk cId="1460440177" sldId="2147474388"/>
            <ac:spMk id="2" creationId="{DAD0F979-8761-44DD-CA69-008DA9CE783C}"/>
          </ac:spMkLst>
        </pc:spChg>
        <pc:spChg chg="add mod">
          <ac:chgData name="Connor Read" userId="S::cread@masscec.com::35a03c0c-7d07-4dba-b4be-457621f2eac0" providerId="AD" clId="Web-{FAE7BA08-6F9D-44B6-6E2A-F3DF84278BA3}" dt="2026-03-10T15:54:20.634" v="1277" actId="20577"/>
          <ac:spMkLst>
            <pc:docMk/>
            <pc:sldMk cId="1460440177" sldId="2147474388"/>
            <ac:spMk id="7" creationId="{543F3779-79CE-8501-7C65-85C357567F33}"/>
          </ac:spMkLst>
        </pc:spChg>
      </pc:sldChg>
      <pc:sldChg chg="addSp modSp">
        <pc:chgData name="Connor Read" userId="S::cread@masscec.com::35a03c0c-7d07-4dba-b4be-457621f2eac0" providerId="AD" clId="Web-{FAE7BA08-6F9D-44B6-6E2A-F3DF84278BA3}" dt="2026-03-10T15:54:28.775" v="1279" actId="20577"/>
        <pc:sldMkLst>
          <pc:docMk/>
          <pc:sldMk cId="1604113920" sldId="2147474389"/>
        </pc:sldMkLst>
        <pc:spChg chg="add mod">
          <ac:chgData name="Connor Read" userId="S::cread@masscec.com::35a03c0c-7d07-4dba-b4be-457621f2eac0" providerId="AD" clId="Web-{FAE7BA08-6F9D-44B6-6E2A-F3DF84278BA3}" dt="2026-03-10T15:54:28.775" v="1279" actId="20577"/>
          <ac:spMkLst>
            <pc:docMk/>
            <pc:sldMk cId="1604113920" sldId="2147474389"/>
            <ac:spMk id="7" creationId="{566333A5-156D-C349-7058-B8894162A0C9}"/>
          </ac:spMkLst>
        </pc:spChg>
      </pc:sldChg>
      <pc:sldChg chg="addSp delSp modSp">
        <pc:chgData name="Connor Read" userId="S::cread@masscec.com::35a03c0c-7d07-4dba-b4be-457621f2eac0" providerId="AD" clId="Web-{FAE7BA08-6F9D-44B6-6E2A-F3DF84278BA3}" dt="2026-03-10T16:00:36.892" v="1352" actId="20577"/>
        <pc:sldMkLst>
          <pc:docMk/>
          <pc:sldMk cId="2326417033" sldId="2147474390"/>
        </pc:sldMkLst>
        <pc:spChg chg="mod">
          <ac:chgData name="Connor Read" userId="S::cread@masscec.com::35a03c0c-7d07-4dba-b4be-457621f2eac0" providerId="AD" clId="Web-{FAE7BA08-6F9D-44B6-6E2A-F3DF84278BA3}" dt="2026-03-10T15:58:14.435" v="1328" actId="20577"/>
          <ac:spMkLst>
            <pc:docMk/>
            <pc:sldMk cId="2326417033" sldId="2147474390"/>
            <ac:spMk id="2" creationId="{0F61F335-8C15-9945-E10A-72444088AF53}"/>
          </ac:spMkLst>
        </pc:spChg>
        <pc:spChg chg="add mod">
          <ac:chgData name="Connor Read" userId="S::cread@masscec.com::35a03c0c-7d07-4dba-b4be-457621f2eac0" providerId="AD" clId="Web-{FAE7BA08-6F9D-44B6-6E2A-F3DF84278BA3}" dt="2026-03-10T15:59:11.467" v="1347" actId="20577"/>
          <ac:spMkLst>
            <pc:docMk/>
            <pc:sldMk cId="2326417033" sldId="2147474390"/>
            <ac:spMk id="11" creationId="{00A85807-AEE6-0A95-04C8-46A7B982CA5B}"/>
          </ac:spMkLst>
        </pc:spChg>
        <pc:spChg chg="add mod">
          <ac:chgData name="Connor Read" userId="S::cread@masscec.com::35a03c0c-7d07-4dba-b4be-457621f2eac0" providerId="AD" clId="Web-{FAE7BA08-6F9D-44B6-6E2A-F3DF84278BA3}" dt="2026-03-10T16:00:36.892" v="1352" actId="20577"/>
          <ac:spMkLst>
            <pc:docMk/>
            <pc:sldMk cId="2326417033" sldId="2147474390"/>
            <ac:spMk id="13" creationId="{890B1A07-40AB-8535-EC7C-F65A5D14849E}"/>
          </ac:spMkLst>
        </pc:spChg>
        <pc:spChg chg="add mod">
          <ac:chgData name="Connor Read" userId="S::cread@masscec.com::35a03c0c-7d07-4dba-b4be-457621f2eac0" providerId="AD" clId="Web-{FAE7BA08-6F9D-44B6-6E2A-F3DF84278BA3}" dt="2026-03-10T15:59:57.186" v="1349" actId="14100"/>
          <ac:spMkLst>
            <pc:docMk/>
            <pc:sldMk cId="2326417033" sldId="2147474390"/>
            <ac:spMk id="15" creationId="{1DAA4576-B060-6235-A1B7-1F809E6296CE}"/>
          </ac:spMkLst>
        </pc:spChg>
      </pc:sldChg>
      <pc:sldChg chg="addSp modSp">
        <pc:chgData name="Connor Read" userId="S::cread@masscec.com::35a03c0c-7d07-4dba-b4be-457621f2eac0" providerId="AD" clId="Web-{FAE7BA08-6F9D-44B6-6E2A-F3DF84278BA3}" dt="2026-03-10T16:00:56.535" v="1355" actId="20577"/>
        <pc:sldMkLst>
          <pc:docMk/>
          <pc:sldMk cId="3280923956" sldId="2147474391"/>
        </pc:sldMkLst>
        <pc:spChg chg="add mod">
          <ac:chgData name="Connor Read" userId="S::cread@masscec.com::35a03c0c-7d07-4dba-b4be-457621f2eac0" providerId="AD" clId="Web-{FAE7BA08-6F9D-44B6-6E2A-F3DF84278BA3}" dt="2026-03-10T16:00:56.535" v="1355" actId="20577"/>
          <ac:spMkLst>
            <pc:docMk/>
            <pc:sldMk cId="3280923956" sldId="2147474391"/>
            <ac:spMk id="7" creationId="{D063D255-17B3-C785-5F4B-79A7C029EEAA}"/>
          </ac:spMkLst>
        </pc:spChg>
      </pc:sldChg>
      <pc:sldChg chg="modSp">
        <pc:chgData name="Connor Read" userId="S::cread@masscec.com::35a03c0c-7d07-4dba-b4be-457621f2eac0" providerId="AD" clId="Web-{FAE7BA08-6F9D-44B6-6E2A-F3DF84278BA3}" dt="2026-03-10T16:05:22.211" v="1429" actId="20577"/>
        <pc:sldMkLst>
          <pc:docMk/>
          <pc:sldMk cId="1864030665" sldId="2147474396"/>
        </pc:sldMkLst>
        <pc:spChg chg="mod">
          <ac:chgData name="Connor Read" userId="S::cread@masscec.com::35a03c0c-7d07-4dba-b4be-457621f2eac0" providerId="AD" clId="Web-{FAE7BA08-6F9D-44B6-6E2A-F3DF84278BA3}" dt="2026-03-10T16:05:22.211" v="1429" actId="20577"/>
          <ac:spMkLst>
            <pc:docMk/>
            <pc:sldMk cId="1864030665" sldId="2147474396"/>
            <ac:spMk id="2" creationId="{1A703855-044C-6ACA-1F53-31CACBEB98EF}"/>
          </ac:spMkLst>
        </pc:spChg>
        <pc:spChg chg="mod">
          <ac:chgData name="Connor Read" userId="S::cread@masscec.com::35a03c0c-7d07-4dba-b4be-457621f2eac0" providerId="AD" clId="Web-{FAE7BA08-6F9D-44B6-6E2A-F3DF84278BA3}" dt="2026-03-10T15:33:51.266" v="689" actId="20577"/>
          <ac:spMkLst>
            <pc:docMk/>
            <pc:sldMk cId="1864030665" sldId="2147474396"/>
            <ac:spMk id="3" creationId="{19F6E658-9CA4-A2F5-1BBC-039A3D0384FD}"/>
          </ac:spMkLst>
        </pc:spChg>
      </pc:sldChg>
      <pc:sldChg chg="addSp delSp modSp new">
        <pc:chgData name="Connor Read" userId="S::cread@masscec.com::35a03c0c-7d07-4dba-b4be-457621f2eac0" providerId="AD" clId="Web-{FAE7BA08-6F9D-44B6-6E2A-F3DF84278BA3}" dt="2026-03-10T15:53:25.086" v="1264" actId="20577"/>
        <pc:sldMkLst>
          <pc:docMk/>
          <pc:sldMk cId="6526937" sldId="2147474397"/>
        </pc:sldMkLst>
        <pc:spChg chg="mod">
          <ac:chgData name="Connor Read" userId="S::cread@masscec.com::35a03c0c-7d07-4dba-b4be-457621f2eac0" providerId="AD" clId="Web-{FAE7BA08-6F9D-44B6-6E2A-F3DF84278BA3}" dt="2026-03-10T15:26:01.259" v="515" actId="20577"/>
          <ac:spMkLst>
            <pc:docMk/>
            <pc:sldMk cId="6526937" sldId="2147474397"/>
            <ac:spMk id="4" creationId="{58401DAF-D120-0385-785F-E73C1FE71B6C}"/>
          </ac:spMkLst>
        </pc:spChg>
        <pc:spChg chg="mod">
          <ac:chgData name="Connor Read" userId="S::cread@masscec.com::35a03c0c-7d07-4dba-b4be-457621f2eac0" providerId="AD" clId="Web-{FAE7BA08-6F9D-44B6-6E2A-F3DF84278BA3}" dt="2026-03-10T15:18:14.583" v="5" actId="20577"/>
          <ac:spMkLst>
            <pc:docMk/>
            <pc:sldMk cId="6526937" sldId="2147474397"/>
            <ac:spMk id="6" creationId="{F0C24ECD-1188-7011-99D9-58811DCEE06E}"/>
          </ac:spMkLst>
        </pc:spChg>
        <pc:spChg chg="add mod">
          <ac:chgData name="Connor Read" userId="S::cread@masscec.com::35a03c0c-7d07-4dba-b4be-457621f2eac0" providerId="AD" clId="Web-{FAE7BA08-6F9D-44B6-6E2A-F3DF84278BA3}" dt="2026-03-10T15:53:25.086" v="1264" actId="20577"/>
          <ac:spMkLst>
            <pc:docMk/>
            <pc:sldMk cId="6526937" sldId="2147474397"/>
            <ac:spMk id="9" creationId="{4D6AFB79-26DA-CD35-8CC5-F02FCEEA207F}"/>
          </ac:spMkLst>
        </pc:spChg>
      </pc:sldChg>
    </pc:docChg>
  </pc:docChgLst>
</pc:chgInfo>
</file>

<file path=ppt/diagrams/_rels/data1.xml.rels><?xml version="1.0" encoding="UTF-8" standalone="yes"?>
<Relationships xmlns="http://schemas.openxmlformats.org/package/2006/relationships"><Relationship Id="rId2" Type="http://schemas.openxmlformats.org/officeDocument/2006/relationships/hyperlink" Target="https://www.masscec.com/program/request-proposals-maritime-and-aviation-decarbonization-sector-mapping" TargetMode="External"/><Relationship Id="rId1" Type="http://schemas.openxmlformats.org/officeDocument/2006/relationships/hyperlink" Target="mailto:CleanTransportation@MassCEC.com" TargetMode="External"/></Relationships>
</file>

<file path=ppt/diagrams/_rels/drawing1.xml.rels><?xml version="1.0" encoding="UTF-8" standalone="yes"?>
<Relationships xmlns="http://schemas.openxmlformats.org/package/2006/relationships"><Relationship Id="rId2" Type="http://schemas.openxmlformats.org/officeDocument/2006/relationships/hyperlink" Target="https://www.masscec.com/program/request-proposals-maritime-and-aviation-decarbonization-sector-mapping" TargetMode="External"/><Relationship Id="rId1" Type="http://schemas.openxmlformats.org/officeDocument/2006/relationships/hyperlink" Target="mailto:CleanTransportation@MassCEC.com"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BEE04E-7205-4546-B6EB-F7FABDB7D179}" type="doc">
      <dgm:prSet loTypeId="urn:microsoft.com/office/officeart/2017/3/layout/DropPinTimeline" loCatId="timeline" qsTypeId="urn:microsoft.com/office/officeart/2005/8/quickstyle/simple1" qsCatId="simple" csTypeId="urn:microsoft.com/office/officeart/2005/8/colors/accent1_2" csCatId="accent1" phldr="1"/>
      <dgm:spPr/>
      <dgm:t>
        <a:bodyPr/>
        <a:lstStyle/>
        <a:p>
          <a:endParaRPr lang="en-US"/>
        </a:p>
      </dgm:t>
    </dgm:pt>
    <dgm:pt modelId="{FCA635FF-E83A-4BE4-B692-55B81D8C851E}">
      <dgm:prSet phldr="0"/>
      <dgm:spPr/>
      <dgm:t>
        <a:bodyPr/>
        <a:lstStyle/>
        <a:p>
          <a:pPr algn="l">
            <a:lnSpc>
              <a:spcPct val="90000"/>
            </a:lnSpc>
            <a:defRPr b="1"/>
          </a:pPr>
          <a:r>
            <a:rPr lang="en-US" sz="1900">
              <a:solidFill>
                <a:srgbClr val="000000"/>
              </a:solidFill>
              <a:latin typeface="Calibri" panose="020F0502020204030204"/>
              <a:ea typeface="+mn-ea"/>
              <a:cs typeface="+mn-cs"/>
            </a:rPr>
            <a:t>May 1, 2026</a:t>
          </a:r>
          <a:endParaRPr lang="en-US" sz="1900">
            <a:solidFill>
              <a:srgbClr val="000000"/>
            </a:solidFill>
            <a:ea typeface="+mn-ea"/>
            <a:cs typeface="+mn-cs"/>
          </a:endParaRPr>
        </a:p>
      </dgm:t>
    </dgm:pt>
    <dgm:pt modelId="{F82AD6BF-A88F-4DC4-A419-A7C997868CCD}" type="parTrans" cxnId="{90890047-6224-4E00-93C1-B8A9F74519A4}">
      <dgm:prSet/>
      <dgm:spPr/>
      <dgm:t>
        <a:bodyPr/>
        <a:lstStyle/>
        <a:p>
          <a:endParaRPr lang="en-US"/>
        </a:p>
      </dgm:t>
    </dgm:pt>
    <dgm:pt modelId="{9422A6F8-E383-41C2-9BBF-84AF929AD53E}" type="sibTrans" cxnId="{90890047-6224-4E00-93C1-B8A9F74519A4}">
      <dgm:prSet/>
      <dgm:spPr/>
      <dgm:t>
        <a:bodyPr/>
        <a:lstStyle/>
        <a:p>
          <a:endParaRPr lang="en-US"/>
        </a:p>
      </dgm:t>
    </dgm:pt>
    <dgm:pt modelId="{D32366A5-5400-4D60-BFBD-455CDE7F471C}">
      <dgm:prSet phldr="0"/>
      <dgm:spPr/>
      <dgm:t>
        <a:bodyPr/>
        <a:lstStyle/>
        <a:p>
          <a:pPr algn="l">
            <a:lnSpc>
              <a:spcPct val="90000"/>
            </a:lnSpc>
          </a:pPr>
          <a:r>
            <a:rPr lang="en-US" sz="1400" u="none">
              <a:solidFill>
                <a:srgbClr val="000000"/>
              </a:solidFill>
              <a:ea typeface="+mn-ea"/>
              <a:cs typeface="+mn-cs"/>
            </a:rPr>
            <a:t>Maritime and Aviation Sector RFP Applications due</a:t>
          </a:r>
          <a:r>
            <a:rPr lang="en-US" sz="1400" u="none">
              <a:solidFill>
                <a:srgbClr val="000000"/>
              </a:solidFill>
              <a:latin typeface="Calibri" panose="020F0502020204030204"/>
              <a:ea typeface="+mn-ea"/>
              <a:cs typeface="+mn-cs"/>
            </a:rPr>
            <a:t> </a:t>
          </a:r>
          <a:endParaRPr lang="en-US" sz="1400" u="none">
            <a:solidFill>
              <a:srgbClr val="000000"/>
            </a:solidFill>
            <a:ea typeface="+mn-ea"/>
            <a:cs typeface="+mn-cs"/>
          </a:endParaRPr>
        </a:p>
      </dgm:t>
    </dgm:pt>
    <dgm:pt modelId="{D28E7C53-9E66-435D-935E-67C53BA63E38}" type="parTrans" cxnId="{681DB25D-8469-42F6-A2FC-73071981269E}">
      <dgm:prSet/>
      <dgm:spPr/>
      <dgm:t>
        <a:bodyPr/>
        <a:lstStyle/>
        <a:p>
          <a:endParaRPr lang="en-US"/>
        </a:p>
      </dgm:t>
    </dgm:pt>
    <dgm:pt modelId="{CC2141BA-EE58-4834-A594-63D41224C67E}" type="sibTrans" cxnId="{681DB25D-8469-42F6-A2FC-73071981269E}">
      <dgm:prSet/>
      <dgm:spPr/>
      <dgm:t>
        <a:bodyPr/>
        <a:lstStyle/>
        <a:p>
          <a:endParaRPr lang="en-US"/>
        </a:p>
      </dgm:t>
    </dgm:pt>
    <dgm:pt modelId="{479E2D30-01C3-431D-A4AB-54911C6C6F2C}">
      <dgm:prSet phldr="0"/>
      <dgm:spPr/>
      <dgm:t>
        <a:bodyPr/>
        <a:lstStyle/>
        <a:p>
          <a:pPr algn="l">
            <a:lnSpc>
              <a:spcPct val="90000"/>
            </a:lnSpc>
            <a:defRPr b="1"/>
          </a:pPr>
          <a:r>
            <a:rPr lang="en-US" sz="1900" b="1">
              <a:solidFill>
                <a:srgbClr val="000000"/>
              </a:solidFill>
              <a:latin typeface="Calibri" panose="020F0502020204030204"/>
              <a:ea typeface="+mn-ea"/>
              <a:cs typeface="+mn-cs"/>
            </a:rPr>
            <a:t>April 15, 2026</a:t>
          </a:r>
        </a:p>
      </dgm:t>
    </dgm:pt>
    <dgm:pt modelId="{F3821BA5-A049-43EE-94A2-013A4D504D6D}" type="parTrans" cxnId="{96A09EB3-451F-4C14-880D-CA7C02076FED}">
      <dgm:prSet/>
      <dgm:spPr/>
      <dgm:t>
        <a:bodyPr/>
        <a:lstStyle/>
        <a:p>
          <a:endParaRPr lang="en-US"/>
        </a:p>
      </dgm:t>
    </dgm:pt>
    <dgm:pt modelId="{2E3C4D15-2CD8-4611-B173-55B6DA91E88E}" type="sibTrans" cxnId="{96A09EB3-451F-4C14-880D-CA7C02076FED}">
      <dgm:prSet/>
      <dgm:spPr/>
      <dgm:t>
        <a:bodyPr/>
        <a:lstStyle/>
        <a:p>
          <a:endParaRPr lang="en-US"/>
        </a:p>
      </dgm:t>
    </dgm:pt>
    <dgm:pt modelId="{50C2189C-F804-460D-A6F7-5FD23A163C42}">
      <dgm:prSet phldr="0"/>
      <dgm:spPr/>
      <dgm:t>
        <a:bodyPr/>
        <a:lstStyle/>
        <a:p>
          <a:pPr algn="l">
            <a:lnSpc>
              <a:spcPct val="90000"/>
            </a:lnSpc>
            <a:defRPr b="1"/>
          </a:pPr>
          <a:r>
            <a:rPr lang="en-US" sz="1900" b="1">
              <a:solidFill>
                <a:srgbClr val="000000"/>
              </a:solidFill>
              <a:latin typeface="Calibri" panose="020F0502020204030204"/>
              <a:ea typeface="+mn-ea"/>
              <a:cs typeface="+mn-cs"/>
            </a:rPr>
            <a:t>March 26, 2026</a:t>
          </a:r>
          <a:endParaRPr lang="en-US" sz="1900">
            <a:solidFill>
              <a:srgbClr val="000000"/>
            </a:solidFill>
            <a:ea typeface="+mn-ea"/>
            <a:cs typeface="+mn-cs"/>
          </a:endParaRPr>
        </a:p>
      </dgm:t>
    </dgm:pt>
    <dgm:pt modelId="{E7358B07-FAB1-4C3D-B93F-AF8E166AFCE3}" type="parTrans" cxnId="{62C0F0A8-3640-417B-9652-E81D40B6C27A}">
      <dgm:prSet/>
      <dgm:spPr/>
      <dgm:t>
        <a:bodyPr/>
        <a:lstStyle/>
        <a:p>
          <a:endParaRPr lang="en-US"/>
        </a:p>
      </dgm:t>
    </dgm:pt>
    <dgm:pt modelId="{56B22944-4267-4B82-BB59-2E83D410126B}" type="sibTrans" cxnId="{62C0F0A8-3640-417B-9652-E81D40B6C27A}">
      <dgm:prSet/>
      <dgm:spPr/>
      <dgm:t>
        <a:bodyPr/>
        <a:lstStyle/>
        <a:p>
          <a:endParaRPr lang="en-US"/>
        </a:p>
      </dgm:t>
    </dgm:pt>
    <dgm:pt modelId="{C90C59C6-3871-449A-950E-EC5D500E13B5}">
      <dgm:prSet phldr="0"/>
      <dgm:spPr/>
      <dgm:t>
        <a:bodyPr/>
        <a:lstStyle/>
        <a:p>
          <a:pPr algn="l">
            <a:lnSpc>
              <a:spcPct val="90000"/>
            </a:lnSpc>
          </a:pPr>
          <a:r>
            <a:rPr lang="en-US" sz="1400" b="0">
              <a:solidFill>
                <a:srgbClr val="000000"/>
              </a:solidFill>
              <a:latin typeface="Calibri" panose="020F0502020204030204"/>
              <a:ea typeface="+mn-ea"/>
              <a:cs typeface="+mn-cs"/>
            </a:rPr>
            <a:t>Questions due to </a:t>
          </a:r>
          <a:r>
            <a:rPr lang="en-US" sz="1400" b="0" err="1">
              <a:solidFill>
                <a:srgbClr val="000000"/>
              </a:solidFill>
              <a:latin typeface="Calibri" panose="020F0502020204030204"/>
              <a:ea typeface="+mn-ea"/>
              <a:cs typeface="+mn-cs"/>
            </a:rPr>
            <a:t>MassCEC</a:t>
          </a:r>
          <a:r>
            <a:rPr lang="en-US" sz="1400" b="0">
              <a:solidFill>
                <a:srgbClr val="000000"/>
              </a:solidFill>
              <a:latin typeface="Calibri" panose="020F0502020204030204"/>
              <a:ea typeface="+mn-ea"/>
              <a:cs typeface="+mn-cs"/>
            </a:rPr>
            <a:t> via email to </a:t>
          </a:r>
          <a:r>
            <a:rPr lang="en-US" sz="1400" b="0">
              <a:solidFill>
                <a:srgbClr val="000000"/>
              </a:solidFill>
              <a:latin typeface="Calibri" panose="020F0502020204030204"/>
              <a:ea typeface="+mn-ea"/>
              <a:cs typeface="+mn-cs"/>
              <a:hlinkClick xmlns:r="http://schemas.openxmlformats.org/officeDocument/2006/relationships" r:id="rId1">
                <a:extLst>
                  <a:ext uri="{A12FA001-AC4F-418D-AE19-62706E023703}">
                    <ahyp:hlinkClr xmlns:ahyp="http://schemas.microsoft.com/office/drawing/2018/hyperlinkcolor" val="tx"/>
                  </a:ext>
                </a:extLst>
              </a:hlinkClick>
            </a:rPr>
            <a:t>CleanTransportation@MassCEC.com</a:t>
          </a:r>
          <a:r>
            <a:rPr lang="en-US" sz="1400" b="0">
              <a:solidFill>
                <a:srgbClr val="000000"/>
              </a:solidFill>
              <a:latin typeface="Calibri" panose="020F0502020204030204"/>
              <a:ea typeface="+mn-ea"/>
              <a:cs typeface="+mn-cs"/>
            </a:rPr>
            <a:t> by </a:t>
          </a:r>
          <a:r>
            <a:rPr lang="en-US" sz="1400" b="1">
              <a:solidFill>
                <a:srgbClr val="000000"/>
              </a:solidFill>
              <a:latin typeface="Calibri" panose="020F0502020204030204"/>
              <a:ea typeface="+mn-ea"/>
              <a:cs typeface="+mn-cs"/>
            </a:rPr>
            <a:t>4:00 PM ET</a:t>
          </a:r>
          <a:r>
            <a:rPr lang="en-US" sz="1400" b="0">
              <a:solidFill>
                <a:srgbClr val="000000"/>
              </a:solidFill>
              <a:latin typeface="Calibri" panose="020F0502020204030204"/>
              <a:ea typeface="+mn-ea"/>
              <a:cs typeface="+mn-cs"/>
            </a:rPr>
            <a:t>.  </a:t>
          </a:r>
          <a:endParaRPr lang="en-US" sz="1400" b="0">
            <a:solidFill>
              <a:srgbClr val="000000"/>
            </a:solidFill>
            <a:ea typeface="+mn-ea"/>
            <a:cs typeface="+mn-cs"/>
          </a:endParaRPr>
        </a:p>
      </dgm:t>
    </dgm:pt>
    <dgm:pt modelId="{653C343B-CD10-4A6A-9D0C-72B2E4674CB6}" type="parTrans" cxnId="{32B41E29-387A-4390-A0DD-72DA328DE821}">
      <dgm:prSet/>
      <dgm:spPr/>
      <dgm:t>
        <a:bodyPr/>
        <a:lstStyle/>
        <a:p>
          <a:endParaRPr lang="en-US"/>
        </a:p>
      </dgm:t>
    </dgm:pt>
    <dgm:pt modelId="{1F4E7802-4F8F-4FB4-BF01-4BC36FB2BE7D}" type="sibTrans" cxnId="{32B41E29-387A-4390-A0DD-72DA328DE821}">
      <dgm:prSet/>
      <dgm:spPr/>
      <dgm:t>
        <a:bodyPr/>
        <a:lstStyle/>
        <a:p>
          <a:endParaRPr lang="en-US"/>
        </a:p>
      </dgm:t>
    </dgm:pt>
    <dgm:pt modelId="{B183139B-541F-48CA-A464-0E434AEEC2F6}">
      <dgm:prSet phldr="0"/>
      <dgm:spPr/>
      <dgm:t>
        <a:bodyPr/>
        <a:lstStyle/>
        <a:p>
          <a:pPr algn="l">
            <a:lnSpc>
              <a:spcPct val="90000"/>
            </a:lnSpc>
            <a:defRPr b="1"/>
          </a:pPr>
          <a:r>
            <a:rPr lang="en-US" sz="1900" b="1">
              <a:solidFill>
                <a:srgbClr val="000000"/>
              </a:solidFill>
              <a:latin typeface="Calibri" panose="020F0502020204030204"/>
              <a:ea typeface="+mn-ea"/>
              <a:cs typeface="+mn-cs"/>
            </a:rPr>
            <a:t>March 20, 2026</a:t>
          </a:r>
        </a:p>
      </dgm:t>
    </dgm:pt>
    <dgm:pt modelId="{2DE7EE07-3E47-4565-AA0D-75B7E538F297}" type="parTrans" cxnId="{6208F0A8-5105-4500-9186-44849C069549}">
      <dgm:prSet/>
      <dgm:spPr/>
      <dgm:t>
        <a:bodyPr/>
        <a:lstStyle/>
        <a:p>
          <a:endParaRPr lang="en-US"/>
        </a:p>
      </dgm:t>
    </dgm:pt>
    <dgm:pt modelId="{52B1941B-E4DD-4DC8-A47E-D260E9F491D1}" type="sibTrans" cxnId="{6208F0A8-5105-4500-9186-44849C069549}">
      <dgm:prSet/>
      <dgm:spPr/>
      <dgm:t>
        <a:bodyPr/>
        <a:lstStyle/>
        <a:p>
          <a:endParaRPr lang="en-US"/>
        </a:p>
      </dgm:t>
    </dgm:pt>
    <dgm:pt modelId="{32775F1F-F609-43E2-8698-7C722A225DC0}">
      <dgm:prSet phldr="0"/>
      <dgm:spPr/>
      <dgm:t>
        <a:bodyPr/>
        <a:lstStyle/>
        <a:p>
          <a:pPr algn="l">
            <a:lnSpc>
              <a:spcPct val="90000"/>
            </a:lnSpc>
          </a:pPr>
          <a:r>
            <a:rPr lang="en-US" sz="1400" b="0">
              <a:solidFill>
                <a:srgbClr val="000000"/>
              </a:solidFill>
              <a:latin typeface="Calibri" panose="020F0502020204030204"/>
              <a:ea typeface="+mn-ea"/>
              <a:cs typeface="+mn-cs"/>
            </a:rPr>
            <a:t>Release of RFP</a:t>
          </a:r>
          <a:endParaRPr lang="en-US" sz="1400" b="0">
            <a:solidFill>
              <a:srgbClr val="000000"/>
            </a:solidFill>
            <a:ea typeface="+mn-ea"/>
            <a:cs typeface="+mn-cs"/>
          </a:endParaRPr>
        </a:p>
      </dgm:t>
    </dgm:pt>
    <dgm:pt modelId="{89EC2550-DBFA-4BDB-B31B-1277FE5F67F3}" type="parTrans" cxnId="{D0267447-1D09-4E9F-B7AB-A0316DD4CEC9}">
      <dgm:prSet/>
      <dgm:spPr/>
      <dgm:t>
        <a:bodyPr/>
        <a:lstStyle/>
        <a:p>
          <a:endParaRPr lang="en-US"/>
        </a:p>
      </dgm:t>
    </dgm:pt>
    <dgm:pt modelId="{6911FA2A-995D-4DB3-A2C2-AE655AAD3163}" type="sibTrans" cxnId="{D0267447-1D09-4E9F-B7AB-A0316DD4CEC9}">
      <dgm:prSet/>
      <dgm:spPr/>
      <dgm:t>
        <a:bodyPr/>
        <a:lstStyle/>
        <a:p>
          <a:endParaRPr lang="en-US"/>
        </a:p>
      </dgm:t>
    </dgm:pt>
    <dgm:pt modelId="{AE807E4E-785A-40CD-8C41-1E525E25B71F}">
      <dgm:prSet phldr="0"/>
      <dgm:spPr/>
      <dgm:t>
        <a:bodyPr/>
        <a:lstStyle/>
        <a:p>
          <a:pPr algn="l">
            <a:lnSpc>
              <a:spcPct val="90000"/>
            </a:lnSpc>
            <a:defRPr b="1"/>
          </a:pPr>
          <a:r>
            <a:rPr lang="en-US" sz="1900" b="1">
              <a:solidFill>
                <a:srgbClr val="000000"/>
              </a:solidFill>
              <a:latin typeface="Calibri" panose="020F0502020204030204"/>
              <a:ea typeface="+mn-ea"/>
              <a:cs typeface="+mn-cs"/>
            </a:rPr>
            <a:t>Mid-May 2026</a:t>
          </a:r>
        </a:p>
      </dgm:t>
    </dgm:pt>
    <dgm:pt modelId="{20B9EC54-3E1D-4310-AFB5-2AFCAC1D5126}" type="parTrans" cxnId="{5114A173-2817-48FB-9F93-C50A94F3F919}">
      <dgm:prSet/>
      <dgm:spPr/>
      <dgm:t>
        <a:bodyPr/>
        <a:lstStyle/>
        <a:p>
          <a:endParaRPr lang="en-US"/>
        </a:p>
      </dgm:t>
    </dgm:pt>
    <dgm:pt modelId="{0C4DCE50-2505-4E48-9683-D089B43C8FB4}" type="sibTrans" cxnId="{5114A173-2817-48FB-9F93-C50A94F3F919}">
      <dgm:prSet/>
      <dgm:spPr/>
      <dgm:t>
        <a:bodyPr/>
        <a:lstStyle/>
        <a:p>
          <a:endParaRPr lang="en-US"/>
        </a:p>
      </dgm:t>
    </dgm:pt>
    <dgm:pt modelId="{62417CEA-E068-40D0-B659-C3246787F96E}">
      <dgm:prSet phldr="0"/>
      <dgm:spPr/>
      <dgm:t>
        <a:bodyPr/>
        <a:lstStyle/>
        <a:p>
          <a:pPr algn="l">
            <a:lnSpc>
              <a:spcPct val="90000"/>
            </a:lnSpc>
          </a:pPr>
          <a:r>
            <a:rPr lang="en-US" sz="1400" i="0">
              <a:solidFill>
                <a:srgbClr val="000000"/>
              </a:solidFill>
              <a:latin typeface="Calibri" panose="020F0502020204030204"/>
              <a:ea typeface="+mn-ea"/>
              <a:cs typeface="+mn-cs"/>
            </a:rPr>
            <a:t>Webinar</a:t>
          </a:r>
        </a:p>
      </dgm:t>
    </dgm:pt>
    <dgm:pt modelId="{03B2F5A5-0057-4F46-9F6E-91945FC4F39F}" type="parTrans" cxnId="{C813B9D3-D59A-4FE5-9ED7-A5C0EB448220}">
      <dgm:prSet/>
      <dgm:spPr/>
      <dgm:t>
        <a:bodyPr/>
        <a:lstStyle/>
        <a:p>
          <a:endParaRPr lang="en-US"/>
        </a:p>
      </dgm:t>
    </dgm:pt>
    <dgm:pt modelId="{4C4B4032-CD05-4F70-A3E0-6EAFB4B036B8}" type="sibTrans" cxnId="{C813B9D3-D59A-4FE5-9ED7-A5C0EB448220}">
      <dgm:prSet/>
      <dgm:spPr/>
      <dgm:t>
        <a:bodyPr/>
        <a:lstStyle/>
        <a:p>
          <a:endParaRPr lang="en-US"/>
        </a:p>
      </dgm:t>
    </dgm:pt>
    <dgm:pt modelId="{711A898D-04AF-4EC4-BC29-7007002BD9BF}">
      <dgm:prSet phldr="0"/>
      <dgm:spPr/>
      <dgm:t>
        <a:bodyPr/>
        <a:lstStyle/>
        <a:p>
          <a:pPr algn="l" rtl="0">
            <a:lnSpc>
              <a:spcPct val="90000"/>
            </a:lnSpc>
          </a:pPr>
          <a:r>
            <a:rPr lang="en-US" sz="1400">
              <a:solidFill>
                <a:srgbClr val="000000"/>
              </a:solidFill>
              <a:latin typeface="Calibri" panose="020F0502020204030204"/>
              <a:ea typeface="+mn-ea"/>
              <a:cs typeface="+mn-cs"/>
            </a:rPr>
            <a:t>Opportunity to review RFP material, submit questions, etc. </a:t>
          </a:r>
        </a:p>
      </dgm:t>
    </dgm:pt>
    <dgm:pt modelId="{473C327F-22FB-47FB-AA38-DA62C987106E}" type="parTrans" cxnId="{C29C6127-09E9-4066-87B2-5A2807EC9424}">
      <dgm:prSet/>
      <dgm:spPr/>
      <dgm:t>
        <a:bodyPr/>
        <a:lstStyle/>
        <a:p>
          <a:endParaRPr lang="en-US"/>
        </a:p>
      </dgm:t>
    </dgm:pt>
    <dgm:pt modelId="{6885EEDF-E9FD-4B25-AE26-4E5525020183}" type="sibTrans" cxnId="{C29C6127-09E9-4066-87B2-5A2807EC9424}">
      <dgm:prSet/>
      <dgm:spPr/>
      <dgm:t>
        <a:bodyPr/>
        <a:lstStyle/>
        <a:p>
          <a:endParaRPr lang="en-US"/>
        </a:p>
      </dgm:t>
    </dgm:pt>
    <dgm:pt modelId="{DA881F5C-7FC0-4CA2-AB25-3374199D34F4}">
      <dgm:prSet phldr="0"/>
      <dgm:spPr/>
      <dgm:t>
        <a:bodyPr/>
        <a:lstStyle/>
        <a:p>
          <a:pPr algn="l">
            <a:lnSpc>
              <a:spcPct val="90000"/>
            </a:lnSpc>
          </a:pPr>
          <a:r>
            <a:rPr lang="en-US" sz="1400" i="0">
              <a:solidFill>
                <a:srgbClr val="000000"/>
              </a:solidFill>
              <a:latin typeface="Calibri" panose="020F0502020204030204"/>
              <a:ea typeface="+mn-ea"/>
              <a:cs typeface="+mn-cs"/>
            </a:rPr>
            <a:t>Questions with Answers Posted to the </a:t>
          </a:r>
          <a:r>
            <a:rPr lang="en-US" sz="1400" i="0">
              <a:solidFill>
                <a:srgbClr val="000000"/>
              </a:solidFill>
              <a:latin typeface="Calibri" panose="020F0502020204030204"/>
              <a:ea typeface="+mn-ea"/>
              <a:cs typeface="+mn-cs"/>
              <a:hlinkClick xmlns:r="http://schemas.openxmlformats.org/officeDocument/2006/relationships" r:id="rId2"/>
            </a:rPr>
            <a:t>Sector Mapping Webpage</a:t>
          </a:r>
        </a:p>
      </dgm:t>
    </dgm:pt>
    <dgm:pt modelId="{FAD17BD6-7B04-4A3E-BD01-39C06BB2556E}" type="parTrans" cxnId="{E1A73B75-4791-4CD1-8375-3B5CD2AF4BB6}">
      <dgm:prSet/>
      <dgm:spPr/>
      <dgm:t>
        <a:bodyPr/>
        <a:lstStyle/>
        <a:p>
          <a:endParaRPr lang="en-US"/>
        </a:p>
      </dgm:t>
    </dgm:pt>
    <dgm:pt modelId="{C7656506-A97C-43A0-94F9-3BCF1166CDB2}" type="sibTrans" cxnId="{E1A73B75-4791-4CD1-8375-3B5CD2AF4BB6}">
      <dgm:prSet/>
      <dgm:spPr/>
      <dgm:t>
        <a:bodyPr/>
        <a:lstStyle/>
        <a:p>
          <a:endParaRPr lang="en-US"/>
        </a:p>
      </dgm:t>
    </dgm:pt>
    <dgm:pt modelId="{96583D00-8EC5-4CA3-A514-3543D9702313}">
      <dgm:prSet phldr="0"/>
      <dgm:spPr/>
      <dgm:t>
        <a:bodyPr/>
        <a:lstStyle/>
        <a:p>
          <a:pPr algn="l">
            <a:lnSpc>
              <a:spcPct val="90000"/>
            </a:lnSpc>
            <a:defRPr b="1"/>
          </a:pPr>
          <a:r>
            <a:rPr lang="en-US" sz="1900" b="1" u="none">
              <a:solidFill>
                <a:srgbClr val="000000"/>
              </a:solidFill>
              <a:latin typeface="Calibri" panose="020F0502020204030204"/>
              <a:ea typeface="+mn-ea"/>
              <a:cs typeface="+mn-cs"/>
            </a:rPr>
            <a:t>April 8, 2026</a:t>
          </a:r>
          <a:endParaRPr lang="en-US" sz="1900" u="none">
            <a:solidFill>
              <a:srgbClr val="000000"/>
            </a:solidFill>
            <a:ea typeface="+mn-ea"/>
            <a:cs typeface="+mn-cs"/>
          </a:endParaRPr>
        </a:p>
      </dgm:t>
    </dgm:pt>
    <dgm:pt modelId="{EBCA17DC-C6E6-4857-B382-E56D4F345340}" type="parTrans" cxnId="{4B9523E9-F851-49CB-8B19-62EE95574D8E}">
      <dgm:prSet/>
      <dgm:spPr/>
      <dgm:t>
        <a:bodyPr/>
        <a:lstStyle/>
        <a:p>
          <a:endParaRPr lang="en-US"/>
        </a:p>
      </dgm:t>
    </dgm:pt>
    <dgm:pt modelId="{8240E1D0-9D73-477E-9D21-D880A2A1F7C3}" type="sibTrans" cxnId="{4B9523E9-F851-49CB-8B19-62EE95574D8E}">
      <dgm:prSet/>
      <dgm:spPr/>
      <dgm:t>
        <a:bodyPr/>
        <a:lstStyle/>
        <a:p>
          <a:endParaRPr lang="en-US"/>
        </a:p>
      </dgm:t>
    </dgm:pt>
    <dgm:pt modelId="{F62F0349-2D88-498C-8929-CC518200BAE4}">
      <dgm:prSet phldr="0"/>
      <dgm:spPr/>
      <dgm:t>
        <a:bodyPr/>
        <a:lstStyle/>
        <a:p>
          <a:pPr algn="l">
            <a:lnSpc>
              <a:spcPct val="90000"/>
            </a:lnSpc>
          </a:pPr>
          <a:r>
            <a:rPr lang="en-US" sz="1400" b="0" i="0">
              <a:latin typeface="Calibri" panose="020F0502020204030204"/>
              <a:ea typeface="+mn-ea"/>
              <a:cs typeface="+mn-cs"/>
            </a:rPr>
            <a:t>Interviews (if necessary) and award decision in Early June 2026</a:t>
          </a:r>
        </a:p>
      </dgm:t>
    </dgm:pt>
    <dgm:pt modelId="{5BCF0056-B584-4D4C-B1CF-59E5D6085ECC}" type="parTrans" cxnId="{6C990CCF-1C56-434C-8BB4-25339399D934}">
      <dgm:prSet/>
      <dgm:spPr/>
      <dgm:t>
        <a:bodyPr/>
        <a:lstStyle/>
        <a:p>
          <a:endParaRPr lang="en-US"/>
        </a:p>
      </dgm:t>
    </dgm:pt>
    <dgm:pt modelId="{413AEEA7-D71B-4A90-8B7E-5525B1F0C3AD}" type="sibTrans" cxnId="{6C990CCF-1C56-434C-8BB4-25339399D934}">
      <dgm:prSet/>
      <dgm:spPr/>
      <dgm:t>
        <a:bodyPr/>
        <a:lstStyle/>
        <a:p>
          <a:endParaRPr lang="en-US"/>
        </a:p>
      </dgm:t>
    </dgm:pt>
    <dgm:pt modelId="{889218DC-3E3D-44A4-B4E5-DD5BD8604DC6}">
      <dgm:prSet phldr="0"/>
      <dgm:spPr/>
      <dgm:t>
        <a:bodyPr/>
        <a:lstStyle/>
        <a:p>
          <a:pPr algn="l">
            <a:lnSpc>
              <a:spcPct val="90000"/>
            </a:lnSpc>
          </a:pPr>
          <a:r>
            <a:rPr lang="en-US" sz="1400" b="0">
              <a:latin typeface="Calibri" panose="020F0502020204030204"/>
              <a:ea typeface="+mn-ea"/>
              <a:cs typeface="+mn-cs"/>
            </a:rPr>
            <a:t>Submit by</a:t>
          </a:r>
          <a:r>
            <a:rPr lang="en-US" sz="1400" b="1">
              <a:latin typeface="Calibri" panose="020F0502020204030204"/>
              <a:ea typeface="+mn-ea"/>
              <a:cs typeface="+mn-cs"/>
            </a:rPr>
            <a:t> 4:59 PM ET.</a:t>
          </a:r>
          <a:r>
            <a:rPr lang="en-US" sz="1400" b="0">
              <a:latin typeface="Calibri" panose="020F0502020204030204"/>
              <a:ea typeface="+mn-ea"/>
              <a:cs typeface="+mn-cs"/>
            </a:rPr>
            <a:t> to </a:t>
          </a:r>
          <a:r>
            <a:rPr lang="en-US" sz="1400" b="0" u="sng">
              <a:latin typeface="Calibri" panose="020F0502020204030204"/>
              <a:ea typeface="+mn-ea"/>
              <a:cs typeface="+mn-cs"/>
            </a:rPr>
            <a:t>CleanTransportation@MassCEC.com</a:t>
          </a:r>
          <a:endParaRPr lang="en-US" sz="1400" u="sng">
            <a:solidFill>
              <a:srgbClr val="000000"/>
            </a:solidFill>
            <a:ea typeface="+mn-ea"/>
            <a:cs typeface="+mn-cs"/>
          </a:endParaRPr>
        </a:p>
      </dgm:t>
    </dgm:pt>
    <dgm:pt modelId="{60E4CFFE-A0B0-450B-9002-5848155D6D71}" type="parTrans" cxnId="{ADC9ED76-0BC8-4754-A8AF-972C18D68C9F}">
      <dgm:prSet/>
      <dgm:spPr/>
      <dgm:t>
        <a:bodyPr/>
        <a:lstStyle/>
        <a:p>
          <a:endParaRPr lang="en-US"/>
        </a:p>
      </dgm:t>
    </dgm:pt>
    <dgm:pt modelId="{F9D2B561-9C97-4017-AF47-81C9011A3985}" type="sibTrans" cxnId="{ADC9ED76-0BC8-4754-A8AF-972C18D68C9F}">
      <dgm:prSet/>
      <dgm:spPr/>
      <dgm:t>
        <a:bodyPr/>
        <a:lstStyle/>
        <a:p>
          <a:endParaRPr lang="en-US"/>
        </a:p>
      </dgm:t>
    </dgm:pt>
    <dgm:pt modelId="{50C9EA4D-7929-4445-99FC-276B5C3A8BE7}" type="pres">
      <dgm:prSet presAssocID="{03BEE04E-7205-4546-B6EB-F7FABDB7D179}" presName="root" presStyleCnt="0">
        <dgm:presLayoutVars>
          <dgm:chMax/>
          <dgm:chPref/>
          <dgm:animLvl val="lvl"/>
        </dgm:presLayoutVars>
      </dgm:prSet>
      <dgm:spPr/>
    </dgm:pt>
    <dgm:pt modelId="{F5D3A754-0E51-4831-B9A9-59E6417B0D0F}" type="pres">
      <dgm:prSet presAssocID="{03BEE04E-7205-4546-B6EB-F7FABDB7D179}" presName="divider" presStyleLbl="fgAcc1" presStyleIdx="0" presStyleCnt="7"/>
      <dgm:spPr>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tailEnd type="triangle" w="lg" len="lg"/>
        </a:ln>
        <a:effectLst/>
      </dgm:spPr>
    </dgm:pt>
    <dgm:pt modelId="{2E93FE4A-A553-4270-832B-9BDEA30FB65C}" type="pres">
      <dgm:prSet presAssocID="{03BEE04E-7205-4546-B6EB-F7FABDB7D179}" presName="nodes" presStyleCnt="0">
        <dgm:presLayoutVars>
          <dgm:chMax/>
          <dgm:chPref/>
          <dgm:animLvl val="lvl"/>
        </dgm:presLayoutVars>
      </dgm:prSet>
      <dgm:spPr/>
    </dgm:pt>
    <dgm:pt modelId="{BC1D61EF-93EA-4E3D-AED1-FC257FA6B8E1}" type="pres">
      <dgm:prSet presAssocID="{B183139B-541F-48CA-A464-0E434AEEC2F6}" presName="composite" presStyleCnt="0"/>
      <dgm:spPr/>
    </dgm:pt>
    <dgm:pt modelId="{449E5A13-3FB5-4A4B-8FCC-B90C418EF829}" type="pres">
      <dgm:prSet presAssocID="{B183139B-541F-48CA-A464-0E434AEEC2F6}" presName="ConnectorPoint" presStyleLbl="lnNode1" presStyleIdx="0" presStyleCnt="6"/>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45CA7AF1-8193-4A5B-B554-C5E828442C21}" type="pres">
      <dgm:prSet presAssocID="{B183139B-541F-48CA-A464-0E434AEEC2F6}" presName="DropPinPlaceHolder" presStyleCnt="0"/>
      <dgm:spPr/>
    </dgm:pt>
    <dgm:pt modelId="{06F3E090-7733-4D1E-8FBE-0F138749C7B5}" type="pres">
      <dgm:prSet presAssocID="{B183139B-541F-48CA-A464-0E434AEEC2F6}" presName="DropPin" presStyleLbl="alignNode1" presStyleIdx="0" presStyleCnt="6"/>
      <dgm:spPr/>
    </dgm:pt>
    <dgm:pt modelId="{56CE1DA1-6C4B-4FC0-ABCB-58CBB1311F93}" type="pres">
      <dgm:prSet presAssocID="{B183139B-541F-48CA-A464-0E434AEEC2F6}" presName="Ellipse" presStyleLbl="fgAcc1" presStyleIdx="1" presStyleCnt="7"/>
      <dgm:spPr>
        <a:solidFill>
          <a:schemeClr val="lt1">
            <a:alpha val="90000"/>
            <a:hueOff val="0"/>
            <a:satOff val="0"/>
            <a:lumOff val="0"/>
            <a:alphaOff val="0"/>
          </a:schemeClr>
        </a:solidFill>
        <a:ln w="12700" cap="flat" cmpd="sng" algn="ctr">
          <a:noFill/>
          <a:prstDash val="solid"/>
          <a:miter lim="800000"/>
        </a:ln>
        <a:effectLst/>
      </dgm:spPr>
    </dgm:pt>
    <dgm:pt modelId="{CC6FBEBA-9EBE-46B8-8927-E122DD403AFB}" type="pres">
      <dgm:prSet presAssocID="{B183139B-541F-48CA-A464-0E434AEEC2F6}" presName="L2TextContainer" presStyleLbl="revTx" presStyleIdx="0" presStyleCnt="12">
        <dgm:presLayoutVars>
          <dgm:bulletEnabled val="1"/>
        </dgm:presLayoutVars>
      </dgm:prSet>
      <dgm:spPr/>
    </dgm:pt>
    <dgm:pt modelId="{08DF0EDD-9289-475B-8996-DF498DB04F32}" type="pres">
      <dgm:prSet presAssocID="{B183139B-541F-48CA-A464-0E434AEEC2F6}" presName="L1TextContainer" presStyleLbl="revTx" presStyleIdx="1" presStyleCnt="12" custLinFactNeighborX="-642" custLinFactNeighborY="0">
        <dgm:presLayoutVars>
          <dgm:chMax val="1"/>
          <dgm:chPref val="1"/>
          <dgm:bulletEnabled val="1"/>
        </dgm:presLayoutVars>
      </dgm:prSet>
      <dgm:spPr/>
    </dgm:pt>
    <dgm:pt modelId="{FC7DC06E-E434-4168-AB91-B016DB307825}" type="pres">
      <dgm:prSet presAssocID="{B183139B-541F-48CA-A464-0E434AEEC2F6}" presName="ConnectLine" presStyleLbl="sibTrans1D1" presStyleIdx="0" presStyleCnt="6"/>
      <dgm:spPr>
        <a:noFill/>
        <a:ln w="12700" cap="flat" cmpd="sng" algn="ctr">
          <a:solidFill>
            <a:schemeClr val="accent1">
              <a:hueOff val="0"/>
              <a:satOff val="0"/>
              <a:lumOff val="0"/>
              <a:alphaOff val="0"/>
            </a:schemeClr>
          </a:solidFill>
          <a:prstDash val="dash"/>
          <a:miter lim="800000"/>
        </a:ln>
        <a:effectLst/>
      </dgm:spPr>
    </dgm:pt>
    <dgm:pt modelId="{7EBE8E9D-2D26-4CD4-B0E5-E38E006BB29E}" type="pres">
      <dgm:prSet presAssocID="{B183139B-541F-48CA-A464-0E434AEEC2F6}" presName="EmptyPlaceHolder" presStyleCnt="0"/>
      <dgm:spPr/>
    </dgm:pt>
    <dgm:pt modelId="{D3F20AAB-61B4-44AB-B205-261BB61DF574}" type="pres">
      <dgm:prSet presAssocID="{52B1941B-E4DD-4DC8-A47E-D260E9F491D1}" presName="spaceBetweenRectangles" presStyleCnt="0"/>
      <dgm:spPr/>
    </dgm:pt>
    <dgm:pt modelId="{9EE13B70-BCC2-49F7-9BBA-1E56F7CC1B33}" type="pres">
      <dgm:prSet presAssocID="{50C2189C-F804-460D-A6F7-5FD23A163C42}" presName="composite" presStyleCnt="0"/>
      <dgm:spPr/>
    </dgm:pt>
    <dgm:pt modelId="{311B6748-D422-4402-B34B-1DBE989E921D}" type="pres">
      <dgm:prSet presAssocID="{50C2189C-F804-460D-A6F7-5FD23A163C42}" presName="ConnectorPoint" presStyleLbl="lnNode1" presStyleIdx="1" presStyleCnt="6"/>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D91CD61C-1E34-47F0-9424-13CC92617B54}" type="pres">
      <dgm:prSet presAssocID="{50C2189C-F804-460D-A6F7-5FD23A163C42}" presName="DropPinPlaceHolder" presStyleCnt="0"/>
      <dgm:spPr/>
    </dgm:pt>
    <dgm:pt modelId="{2FB5C912-4424-46BA-BC1C-06B9E898BC4D}" type="pres">
      <dgm:prSet presAssocID="{50C2189C-F804-460D-A6F7-5FD23A163C42}" presName="DropPin" presStyleLbl="alignNode1" presStyleIdx="1" presStyleCnt="6"/>
      <dgm:spPr/>
    </dgm:pt>
    <dgm:pt modelId="{6F6409C7-0E71-499A-BA21-D11D85308ED1}" type="pres">
      <dgm:prSet presAssocID="{50C2189C-F804-460D-A6F7-5FD23A163C42}" presName="Ellipse" presStyleLbl="fgAcc1" presStyleIdx="2" presStyleCnt="7"/>
      <dgm:spPr>
        <a:solidFill>
          <a:schemeClr val="lt1">
            <a:alpha val="90000"/>
            <a:hueOff val="0"/>
            <a:satOff val="0"/>
            <a:lumOff val="0"/>
            <a:alphaOff val="0"/>
          </a:schemeClr>
        </a:solidFill>
        <a:ln w="12700" cap="flat" cmpd="sng" algn="ctr">
          <a:noFill/>
          <a:prstDash val="solid"/>
          <a:miter lim="800000"/>
        </a:ln>
        <a:effectLst/>
      </dgm:spPr>
    </dgm:pt>
    <dgm:pt modelId="{FCFB94AC-436D-4558-BF82-6255A53A0ADE}" type="pres">
      <dgm:prSet presAssocID="{50C2189C-F804-460D-A6F7-5FD23A163C42}" presName="L2TextContainer" presStyleLbl="revTx" presStyleIdx="2" presStyleCnt="12">
        <dgm:presLayoutVars>
          <dgm:bulletEnabled val="1"/>
        </dgm:presLayoutVars>
      </dgm:prSet>
      <dgm:spPr/>
    </dgm:pt>
    <dgm:pt modelId="{5CB0CE8F-8716-4938-BBED-0BAA92815B06}" type="pres">
      <dgm:prSet presAssocID="{50C2189C-F804-460D-A6F7-5FD23A163C42}" presName="L1TextContainer" presStyleLbl="revTx" presStyleIdx="3" presStyleCnt="12">
        <dgm:presLayoutVars>
          <dgm:chMax val="1"/>
          <dgm:chPref val="1"/>
          <dgm:bulletEnabled val="1"/>
        </dgm:presLayoutVars>
      </dgm:prSet>
      <dgm:spPr/>
    </dgm:pt>
    <dgm:pt modelId="{98899B77-DE12-4A17-AE22-A5634B2C4E5B}" type="pres">
      <dgm:prSet presAssocID="{50C2189C-F804-460D-A6F7-5FD23A163C42}" presName="ConnectLine" presStyleLbl="sibTrans1D1" presStyleIdx="1" presStyleCnt="6"/>
      <dgm:spPr>
        <a:noFill/>
        <a:ln w="12700" cap="flat" cmpd="sng" algn="ctr">
          <a:solidFill>
            <a:schemeClr val="accent1">
              <a:hueOff val="0"/>
              <a:satOff val="0"/>
              <a:lumOff val="0"/>
              <a:alphaOff val="0"/>
            </a:schemeClr>
          </a:solidFill>
          <a:prstDash val="dash"/>
          <a:miter lim="800000"/>
        </a:ln>
        <a:effectLst/>
      </dgm:spPr>
    </dgm:pt>
    <dgm:pt modelId="{C68A86C0-9A4D-44FA-88B4-6B7D9CD4ECC3}" type="pres">
      <dgm:prSet presAssocID="{50C2189C-F804-460D-A6F7-5FD23A163C42}" presName="EmptyPlaceHolder" presStyleCnt="0"/>
      <dgm:spPr/>
    </dgm:pt>
    <dgm:pt modelId="{A288A639-4C28-4733-AFB2-CC618F3DF7F2}" type="pres">
      <dgm:prSet presAssocID="{56B22944-4267-4B82-BB59-2E83D410126B}" presName="spaceBetweenRectangles" presStyleCnt="0"/>
      <dgm:spPr/>
    </dgm:pt>
    <dgm:pt modelId="{7A67BDEE-E54A-4C0F-AF99-6104BCB1DF9A}" type="pres">
      <dgm:prSet presAssocID="{96583D00-8EC5-4CA3-A514-3543D9702313}" presName="composite" presStyleCnt="0"/>
      <dgm:spPr/>
    </dgm:pt>
    <dgm:pt modelId="{68721BEE-854B-4BF4-8221-B4D665F86700}" type="pres">
      <dgm:prSet presAssocID="{96583D00-8EC5-4CA3-A514-3543D9702313}" presName="ConnectorPoint" presStyleLbl="lnNode1" presStyleIdx="2" presStyleCnt="6"/>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E4A22096-1FFC-4B7B-8F41-563D1F37C1B7}" type="pres">
      <dgm:prSet presAssocID="{96583D00-8EC5-4CA3-A514-3543D9702313}" presName="DropPinPlaceHolder" presStyleCnt="0"/>
      <dgm:spPr/>
    </dgm:pt>
    <dgm:pt modelId="{79111A00-9CB3-4B26-A9E6-9F93CDFFA8A1}" type="pres">
      <dgm:prSet presAssocID="{96583D00-8EC5-4CA3-A514-3543D9702313}" presName="DropPin" presStyleLbl="alignNode1" presStyleIdx="2" presStyleCnt="6"/>
      <dgm:spPr/>
    </dgm:pt>
    <dgm:pt modelId="{C2CF770E-DA10-4280-90DE-C58441D287EB}" type="pres">
      <dgm:prSet presAssocID="{96583D00-8EC5-4CA3-A514-3543D9702313}" presName="Ellipse" presStyleLbl="fgAcc1" presStyleIdx="3" presStyleCnt="7"/>
      <dgm:spPr>
        <a:solidFill>
          <a:schemeClr val="lt1">
            <a:alpha val="90000"/>
            <a:hueOff val="0"/>
            <a:satOff val="0"/>
            <a:lumOff val="0"/>
            <a:alphaOff val="0"/>
          </a:schemeClr>
        </a:solidFill>
        <a:ln w="12700" cap="flat" cmpd="sng" algn="ctr">
          <a:noFill/>
          <a:prstDash val="solid"/>
          <a:miter lim="800000"/>
        </a:ln>
        <a:effectLst/>
      </dgm:spPr>
    </dgm:pt>
    <dgm:pt modelId="{76CDDA83-D032-4C81-B695-340FCD0049CC}" type="pres">
      <dgm:prSet presAssocID="{96583D00-8EC5-4CA3-A514-3543D9702313}" presName="L2TextContainer" presStyleLbl="revTx" presStyleIdx="4" presStyleCnt="12">
        <dgm:presLayoutVars>
          <dgm:bulletEnabled val="1"/>
        </dgm:presLayoutVars>
      </dgm:prSet>
      <dgm:spPr/>
    </dgm:pt>
    <dgm:pt modelId="{8C014978-80BF-4F90-BD25-06FEE860A2DC}" type="pres">
      <dgm:prSet presAssocID="{96583D00-8EC5-4CA3-A514-3543D9702313}" presName="L1TextContainer" presStyleLbl="revTx" presStyleIdx="5" presStyleCnt="12">
        <dgm:presLayoutVars>
          <dgm:chMax val="1"/>
          <dgm:chPref val="1"/>
          <dgm:bulletEnabled val="1"/>
        </dgm:presLayoutVars>
      </dgm:prSet>
      <dgm:spPr/>
    </dgm:pt>
    <dgm:pt modelId="{8691DB7D-82FD-420A-90CA-B75F5EDD9EBB}" type="pres">
      <dgm:prSet presAssocID="{96583D00-8EC5-4CA3-A514-3543D9702313}" presName="ConnectLine" presStyleLbl="sibTrans1D1" presStyleIdx="2" presStyleCnt="6"/>
      <dgm:spPr>
        <a:noFill/>
        <a:ln w="12700" cap="flat" cmpd="sng" algn="ctr">
          <a:solidFill>
            <a:schemeClr val="accent1">
              <a:hueOff val="0"/>
              <a:satOff val="0"/>
              <a:lumOff val="0"/>
              <a:alphaOff val="0"/>
            </a:schemeClr>
          </a:solidFill>
          <a:prstDash val="dash"/>
          <a:miter lim="800000"/>
        </a:ln>
        <a:effectLst/>
      </dgm:spPr>
    </dgm:pt>
    <dgm:pt modelId="{53940C69-BDD3-4A1A-ADDE-5891399CAE4F}" type="pres">
      <dgm:prSet presAssocID="{96583D00-8EC5-4CA3-A514-3543D9702313}" presName="EmptyPlaceHolder" presStyleCnt="0"/>
      <dgm:spPr/>
    </dgm:pt>
    <dgm:pt modelId="{1C46B4F3-8685-40D3-91F5-3DD2940B4FA6}" type="pres">
      <dgm:prSet presAssocID="{8240E1D0-9D73-477E-9D21-D880A2A1F7C3}" presName="spaceBetweenRectangles" presStyleCnt="0"/>
      <dgm:spPr/>
    </dgm:pt>
    <dgm:pt modelId="{74ED7346-F3C7-4BB4-B9FD-D6966F891325}" type="pres">
      <dgm:prSet presAssocID="{479E2D30-01C3-431D-A4AB-54911C6C6F2C}" presName="composite" presStyleCnt="0"/>
      <dgm:spPr/>
    </dgm:pt>
    <dgm:pt modelId="{435BE630-3C85-40C2-BFB4-D998CB936967}" type="pres">
      <dgm:prSet presAssocID="{479E2D30-01C3-431D-A4AB-54911C6C6F2C}" presName="ConnectorPoint" presStyleLbl="lnNode1" presStyleIdx="3" presStyleCnt="6"/>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C3CF1DBD-6C87-4C49-8BFA-58903C2E660A}" type="pres">
      <dgm:prSet presAssocID="{479E2D30-01C3-431D-A4AB-54911C6C6F2C}" presName="DropPinPlaceHolder" presStyleCnt="0"/>
      <dgm:spPr/>
    </dgm:pt>
    <dgm:pt modelId="{1FAE1F92-725A-4F29-A363-93253E00E034}" type="pres">
      <dgm:prSet presAssocID="{479E2D30-01C3-431D-A4AB-54911C6C6F2C}" presName="DropPin" presStyleLbl="alignNode1" presStyleIdx="3" presStyleCnt="6"/>
      <dgm:spPr/>
    </dgm:pt>
    <dgm:pt modelId="{3C6D9B9D-90C0-44E4-B070-11F0C10CB56D}" type="pres">
      <dgm:prSet presAssocID="{479E2D30-01C3-431D-A4AB-54911C6C6F2C}" presName="Ellipse" presStyleLbl="fgAcc1" presStyleIdx="4" presStyleCnt="7"/>
      <dgm:spPr>
        <a:solidFill>
          <a:schemeClr val="lt1">
            <a:alpha val="90000"/>
            <a:hueOff val="0"/>
            <a:satOff val="0"/>
            <a:lumOff val="0"/>
            <a:alphaOff val="0"/>
          </a:schemeClr>
        </a:solidFill>
        <a:ln w="12700" cap="flat" cmpd="sng" algn="ctr">
          <a:noFill/>
          <a:prstDash val="solid"/>
          <a:miter lim="800000"/>
        </a:ln>
        <a:effectLst/>
      </dgm:spPr>
    </dgm:pt>
    <dgm:pt modelId="{324DF8F4-CAC1-4CB8-A5AB-39AC95B71410}" type="pres">
      <dgm:prSet presAssocID="{479E2D30-01C3-431D-A4AB-54911C6C6F2C}" presName="L2TextContainer" presStyleLbl="revTx" presStyleIdx="6" presStyleCnt="12">
        <dgm:presLayoutVars>
          <dgm:bulletEnabled val="1"/>
        </dgm:presLayoutVars>
      </dgm:prSet>
      <dgm:spPr/>
    </dgm:pt>
    <dgm:pt modelId="{6B653291-1114-4459-ADAB-5CDDC6A80B34}" type="pres">
      <dgm:prSet presAssocID="{479E2D30-01C3-431D-A4AB-54911C6C6F2C}" presName="L1TextContainer" presStyleLbl="revTx" presStyleIdx="7" presStyleCnt="12">
        <dgm:presLayoutVars>
          <dgm:chMax val="1"/>
          <dgm:chPref val="1"/>
          <dgm:bulletEnabled val="1"/>
        </dgm:presLayoutVars>
      </dgm:prSet>
      <dgm:spPr/>
    </dgm:pt>
    <dgm:pt modelId="{96AC31E2-5CF4-4BDC-A071-BB6C149B64C1}" type="pres">
      <dgm:prSet presAssocID="{479E2D30-01C3-431D-A4AB-54911C6C6F2C}" presName="ConnectLine" presStyleLbl="sibTrans1D1" presStyleIdx="3" presStyleCnt="6"/>
      <dgm:spPr>
        <a:noFill/>
        <a:ln w="12700" cap="flat" cmpd="sng" algn="ctr">
          <a:solidFill>
            <a:schemeClr val="accent1">
              <a:hueOff val="0"/>
              <a:satOff val="0"/>
              <a:lumOff val="0"/>
              <a:alphaOff val="0"/>
            </a:schemeClr>
          </a:solidFill>
          <a:prstDash val="dash"/>
          <a:miter lim="800000"/>
        </a:ln>
        <a:effectLst/>
      </dgm:spPr>
    </dgm:pt>
    <dgm:pt modelId="{EA970A97-A875-47B4-B11D-123A650A043E}" type="pres">
      <dgm:prSet presAssocID="{479E2D30-01C3-431D-A4AB-54911C6C6F2C}" presName="EmptyPlaceHolder" presStyleCnt="0"/>
      <dgm:spPr/>
    </dgm:pt>
    <dgm:pt modelId="{8D04482A-8454-426B-BC38-196614EC6BB4}" type="pres">
      <dgm:prSet presAssocID="{2E3C4D15-2CD8-4611-B173-55B6DA91E88E}" presName="spaceBetweenRectangles" presStyleCnt="0"/>
      <dgm:spPr/>
    </dgm:pt>
    <dgm:pt modelId="{29A6386A-92A3-40AA-99CC-8C5C2732DDEF}" type="pres">
      <dgm:prSet presAssocID="{FCA635FF-E83A-4BE4-B692-55B81D8C851E}" presName="composite" presStyleCnt="0"/>
      <dgm:spPr/>
    </dgm:pt>
    <dgm:pt modelId="{281D6ECB-BEF1-432E-8E9B-723C702AB5E0}" type="pres">
      <dgm:prSet presAssocID="{FCA635FF-E83A-4BE4-B692-55B81D8C851E}" presName="ConnectorPoint" presStyleLbl="lnNode1" presStyleIdx="4" presStyleCnt="6"/>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7FB46F17-99C0-43AE-A565-60C0BE13D8C1}" type="pres">
      <dgm:prSet presAssocID="{FCA635FF-E83A-4BE4-B692-55B81D8C851E}" presName="DropPinPlaceHolder" presStyleCnt="0"/>
      <dgm:spPr/>
    </dgm:pt>
    <dgm:pt modelId="{E327EACC-9675-44AF-8EAD-14A6D2F3BC55}" type="pres">
      <dgm:prSet presAssocID="{FCA635FF-E83A-4BE4-B692-55B81D8C851E}" presName="DropPin" presStyleLbl="alignNode1" presStyleIdx="4" presStyleCnt="6"/>
      <dgm:spPr/>
    </dgm:pt>
    <dgm:pt modelId="{54C87180-D694-48D2-A9CE-65A8184BA505}" type="pres">
      <dgm:prSet presAssocID="{FCA635FF-E83A-4BE4-B692-55B81D8C851E}" presName="Ellipse" presStyleLbl="fgAcc1" presStyleIdx="5" presStyleCnt="7"/>
      <dgm:spPr>
        <a:solidFill>
          <a:schemeClr val="lt1">
            <a:alpha val="90000"/>
            <a:hueOff val="0"/>
            <a:satOff val="0"/>
            <a:lumOff val="0"/>
            <a:alphaOff val="0"/>
          </a:schemeClr>
        </a:solidFill>
        <a:ln w="12700" cap="flat" cmpd="sng" algn="ctr">
          <a:noFill/>
          <a:prstDash val="solid"/>
          <a:miter lim="800000"/>
        </a:ln>
        <a:effectLst/>
      </dgm:spPr>
    </dgm:pt>
    <dgm:pt modelId="{FB62D0DD-530E-43EF-B0BA-3C764E15EF73}" type="pres">
      <dgm:prSet presAssocID="{FCA635FF-E83A-4BE4-B692-55B81D8C851E}" presName="L2TextContainer" presStyleLbl="revTx" presStyleIdx="8" presStyleCnt="12">
        <dgm:presLayoutVars>
          <dgm:bulletEnabled val="1"/>
        </dgm:presLayoutVars>
      </dgm:prSet>
      <dgm:spPr/>
    </dgm:pt>
    <dgm:pt modelId="{EAE6C80B-6652-4623-988F-197DA58E4FAF}" type="pres">
      <dgm:prSet presAssocID="{FCA635FF-E83A-4BE4-B692-55B81D8C851E}" presName="L1TextContainer" presStyleLbl="revTx" presStyleIdx="9" presStyleCnt="12">
        <dgm:presLayoutVars>
          <dgm:chMax val="1"/>
          <dgm:chPref val="1"/>
          <dgm:bulletEnabled val="1"/>
        </dgm:presLayoutVars>
      </dgm:prSet>
      <dgm:spPr/>
    </dgm:pt>
    <dgm:pt modelId="{55EED495-1A6E-46E6-A6C4-374111675920}" type="pres">
      <dgm:prSet presAssocID="{FCA635FF-E83A-4BE4-B692-55B81D8C851E}" presName="ConnectLine" presStyleLbl="sibTrans1D1" presStyleIdx="4" presStyleCnt="6"/>
      <dgm:spPr>
        <a:noFill/>
        <a:ln w="12700" cap="flat" cmpd="sng" algn="ctr">
          <a:solidFill>
            <a:schemeClr val="accent1">
              <a:hueOff val="0"/>
              <a:satOff val="0"/>
              <a:lumOff val="0"/>
              <a:alphaOff val="0"/>
            </a:schemeClr>
          </a:solidFill>
          <a:prstDash val="dash"/>
          <a:miter lim="800000"/>
        </a:ln>
        <a:effectLst/>
      </dgm:spPr>
    </dgm:pt>
    <dgm:pt modelId="{6FE8A624-4204-4F93-BAED-12DD0196D14C}" type="pres">
      <dgm:prSet presAssocID="{FCA635FF-E83A-4BE4-B692-55B81D8C851E}" presName="EmptyPlaceHolder" presStyleCnt="0"/>
      <dgm:spPr/>
    </dgm:pt>
    <dgm:pt modelId="{BD2B4FFB-9894-4A34-9083-160ADBF6DF13}" type="pres">
      <dgm:prSet presAssocID="{9422A6F8-E383-41C2-9BBF-84AF929AD53E}" presName="spaceBetweenRectangles" presStyleCnt="0"/>
      <dgm:spPr/>
    </dgm:pt>
    <dgm:pt modelId="{6578D532-6D2A-4BB6-B0EB-4C023AF2A5B1}" type="pres">
      <dgm:prSet presAssocID="{AE807E4E-785A-40CD-8C41-1E525E25B71F}" presName="composite" presStyleCnt="0"/>
      <dgm:spPr/>
    </dgm:pt>
    <dgm:pt modelId="{12BF96B4-9A3C-4F91-802F-8AC9FEA7C391}" type="pres">
      <dgm:prSet presAssocID="{AE807E4E-785A-40CD-8C41-1E525E25B71F}" presName="ConnectorPoint" presStyleLbl="lnNode1" presStyleIdx="5" presStyleCnt="6"/>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365C1E4D-A048-482F-A1BC-666DA019F0B5}" type="pres">
      <dgm:prSet presAssocID="{AE807E4E-785A-40CD-8C41-1E525E25B71F}" presName="DropPinPlaceHolder" presStyleCnt="0"/>
      <dgm:spPr/>
    </dgm:pt>
    <dgm:pt modelId="{E3AFF5B5-08FE-48DE-9625-5AF502A474B4}" type="pres">
      <dgm:prSet presAssocID="{AE807E4E-785A-40CD-8C41-1E525E25B71F}" presName="DropPin" presStyleLbl="alignNode1" presStyleIdx="5" presStyleCnt="6"/>
      <dgm:spPr/>
    </dgm:pt>
    <dgm:pt modelId="{C99D6EEF-05C7-4733-93E1-CDDFEBDA7034}" type="pres">
      <dgm:prSet presAssocID="{AE807E4E-785A-40CD-8C41-1E525E25B71F}" presName="Ellipse" presStyleLbl="fgAcc1" presStyleIdx="6" presStyleCnt="7"/>
      <dgm:spPr>
        <a:solidFill>
          <a:schemeClr val="lt1">
            <a:alpha val="90000"/>
            <a:hueOff val="0"/>
            <a:satOff val="0"/>
            <a:lumOff val="0"/>
            <a:alphaOff val="0"/>
          </a:schemeClr>
        </a:solidFill>
        <a:ln w="12700" cap="flat" cmpd="sng" algn="ctr">
          <a:noFill/>
          <a:prstDash val="solid"/>
          <a:miter lim="800000"/>
        </a:ln>
        <a:effectLst/>
      </dgm:spPr>
    </dgm:pt>
    <dgm:pt modelId="{29D816EB-039A-4B65-93FC-1172D9240710}" type="pres">
      <dgm:prSet presAssocID="{AE807E4E-785A-40CD-8C41-1E525E25B71F}" presName="L2TextContainer" presStyleLbl="revTx" presStyleIdx="10" presStyleCnt="12">
        <dgm:presLayoutVars>
          <dgm:bulletEnabled val="1"/>
        </dgm:presLayoutVars>
      </dgm:prSet>
      <dgm:spPr/>
    </dgm:pt>
    <dgm:pt modelId="{C95F2FFF-2F91-4700-90AC-74FB040CAD4C}" type="pres">
      <dgm:prSet presAssocID="{AE807E4E-785A-40CD-8C41-1E525E25B71F}" presName="L1TextContainer" presStyleLbl="revTx" presStyleIdx="11" presStyleCnt="12" custLinFactNeighborX="-321" custLinFactNeighborY="14062">
        <dgm:presLayoutVars>
          <dgm:chMax val="1"/>
          <dgm:chPref val="1"/>
          <dgm:bulletEnabled val="1"/>
        </dgm:presLayoutVars>
      </dgm:prSet>
      <dgm:spPr/>
    </dgm:pt>
    <dgm:pt modelId="{3C621A07-6085-4701-B9E4-C08A0F3FFA33}" type="pres">
      <dgm:prSet presAssocID="{AE807E4E-785A-40CD-8C41-1E525E25B71F}" presName="ConnectLine" presStyleLbl="sibTrans1D1" presStyleIdx="5" presStyleCnt="6"/>
      <dgm:spPr>
        <a:noFill/>
        <a:ln w="12700" cap="flat" cmpd="sng" algn="ctr">
          <a:solidFill>
            <a:schemeClr val="accent1">
              <a:hueOff val="0"/>
              <a:satOff val="0"/>
              <a:lumOff val="0"/>
              <a:alphaOff val="0"/>
            </a:schemeClr>
          </a:solidFill>
          <a:prstDash val="dash"/>
          <a:miter lim="800000"/>
        </a:ln>
        <a:effectLst/>
      </dgm:spPr>
    </dgm:pt>
    <dgm:pt modelId="{F88D555E-3C8E-4DEE-BFEA-C906415563EE}" type="pres">
      <dgm:prSet presAssocID="{AE807E4E-785A-40CD-8C41-1E525E25B71F}" presName="EmptyPlaceHolder" presStyleCnt="0"/>
      <dgm:spPr/>
    </dgm:pt>
  </dgm:ptLst>
  <dgm:cxnLst>
    <dgm:cxn modelId="{70B6B218-F5D8-4041-B51E-15359BDD6110}" type="presOf" srcId="{DA881F5C-7FC0-4CA2-AB25-3374199D34F4}" destId="{324DF8F4-CAC1-4CB8-A5AB-39AC95B71410}" srcOrd="0" destOrd="0" presId="urn:microsoft.com/office/officeart/2017/3/layout/DropPinTimeline"/>
    <dgm:cxn modelId="{6955581B-9850-470D-9D9E-96251918D610}" type="presOf" srcId="{AE807E4E-785A-40CD-8C41-1E525E25B71F}" destId="{C95F2FFF-2F91-4700-90AC-74FB040CAD4C}" srcOrd="0" destOrd="0" presId="urn:microsoft.com/office/officeart/2017/3/layout/DropPinTimeline"/>
    <dgm:cxn modelId="{C29C6127-09E9-4066-87B2-5A2807EC9424}" srcId="{50C2189C-F804-460D-A6F7-5FD23A163C42}" destId="{711A898D-04AF-4EC4-BC29-7007002BD9BF}" srcOrd="1" destOrd="0" parTransId="{473C327F-22FB-47FB-AA38-DA62C987106E}" sibTransId="{6885EEDF-E9FD-4B25-AE26-4E5525020183}"/>
    <dgm:cxn modelId="{32B41E29-387A-4390-A0DD-72DA328DE821}" srcId="{96583D00-8EC5-4CA3-A514-3543D9702313}" destId="{C90C59C6-3871-449A-950E-EC5D500E13B5}" srcOrd="0" destOrd="0" parTransId="{653C343B-CD10-4A6A-9D0C-72B2E4674CB6}" sibTransId="{1F4E7802-4F8F-4FB4-BF01-4BC36FB2BE7D}"/>
    <dgm:cxn modelId="{681DB25D-8469-42F6-A2FC-73071981269E}" srcId="{FCA635FF-E83A-4BE4-B692-55B81D8C851E}" destId="{D32366A5-5400-4D60-BFBD-455CDE7F471C}" srcOrd="0" destOrd="0" parTransId="{D28E7C53-9E66-435D-935E-67C53BA63E38}" sibTransId="{CC2141BA-EE58-4834-A594-63D41224C67E}"/>
    <dgm:cxn modelId="{B1A41446-D567-4B1C-A034-AFB4905CAAF2}" type="presOf" srcId="{479E2D30-01C3-431D-A4AB-54911C6C6F2C}" destId="{6B653291-1114-4459-ADAB-5CDDC6A80B34}" srcOrd="0" destOrd="0" presId="urn:microsoft.com/office/officeart/2017/3/layout/DropPinTimeline"/>
    <dgm:cxn modelId="{90890047-6224-4E00-93C1-B8A9F74519A4}" srcId="{03BEE04E-7205-4546-B6EB-F7FABDB7D179}" destId="{FCA635FF-E83A-4BE4-B692-55B81D8C851E}" srcOrd="4" destOrd="0" parTransId="{F82AD6BF-A88F-4DC4-A419-A7C997868CCD}" sibTransId="{9422A6F8-E383-41C2-9BBF-84AF929AD53E}"/>
    <dgm:cxn modelId="{D0267447-1D09-4E9F-B7AB-A0316DD4CEC9}" srcId="{B183139B-541F-48CA-A464-0E434AEEC2F6}" destId="{32775F1F-F609-43E2-8698-7C722A225DC0}" srcOrd="0" destOrd="0" parTransId="{89EC2550-DBFA-4BDB-B31B-1277FE5F67F3}" sibTransId="{6911FA2A-995D-4DB3-A2C2-AE655AAD3163}"/>
    <dgm:cxn modelId="{ADD1BD6F-E5A6-4E60-B207-FAC20DFD4480}" type="presOf" srcId="{96583D00-8EC5-4CA3-A514-3543D9702313}" destId="{8C014978-80BF-4F90-BD25-06FEE860A2DC}" srcOrd="0" destOrd="0" presId="urn:microsoft.com/office/officeart/2017/3/layout/DropPinTimeline"/>
    <dgm:cxn modelId="{5114A173-2817-48FB-9F93-C50A94F3F919}" srcId="{03BEE04E-7205-4546-B6EB-F7FABDB7D179}" destId="{AE807E4E-785A-40CD-8C41-1E525E25B71F}" srcOrd="5" destOrd="0" parTransId="{20B9EC54-3E1D-4310-AFB5-2AFCAC1D5126}" sibTransId="{0C4DCE50-2505-4E48-9683-D089B43C8FB4}"/>
    <dgm:cxn modelId="{8B03FF54-5009-4FCC-9F2A-7E1C1655F947}" type="presOf" srcId="{F62F0349-2D88-498C-8929-CC518200BAE4}" destId="{29D816EB-039A-4B65-93FC-1172D9240710}" srcOrd="0" destOrd="0" presId="urn:microsoft.com/office/officeart/2017/3/layout/DropPinTimeline"/>
    <dgm:cxn modelId="{E1A73B75-4791-4CD1-8375-3B5CD2AF4BB6}" srcId="{479E2D30-01C3-431D-A4AB-54911C6C6F2C}" destId="{DA881F5C-7FC0-4CA2-AB25-3374199D34F4}" srcOrd="0" destOrd="0" parTransId="{FAD17BD6-7B04-4A3E-BD01-39C06BB2556E}" sibTransId="{C7656506-A97C-43A0-94F9-3BCF1166CDB2}"/>
    <dgm:cxn modelId="{ADC9ED76-0BC8-4754-A8AF-972C18D68C9F}" srcId="{FCA635FF-E83A-4BE4-B692-55B81D8C851E}" destId="{889218DC-3E3D-44A4-B4E5-DD5BD8604DC6}" srcOrd="1" destOrd="0" parTransId="{60E4CFFE-A0B0-450B-9002-5848155D6D71}" sibTransId="{F9D2B561-9C97-4017-AF47-81C9011A3985}"/>
    <dgm:cxn modelId="{211A8399-02F6-49C9-B959-2CA6C70C26C8}" type="presOf" srcId="{889218DC-3E3D-44A4-B4E5-DD5BD8604DC6}" destId="{FB62D0DD-530E-43EF-B0BA-3C764E15EF73}" srcOrd="0" destOrd="1" presId="urn:microsoft.com/office/officeart/2017/3/layout/DropPinTimeline"/>
    <dgm:cxn modelId="{199FA3A5-610F-477B-ACFE-456F25E2F207}" type="presOf" srcId="{D32366A5-5400-4D60-BFBD-455CDE7F471C}" destId="{FB62D0DD-530E-43EF-B0BA-3C764E15EF73}" srcOrd="0" destOrd="0" presId="urn:microsoft.com/office/officeart/2017/3/layout/DropPinTimeline"/>
    <dgm:cxn modelId="{6208F0A8-5105-4500-9186-44849C069549}" srcId="{03BEE04E-7205-4546-B6EB-F7FABDB7D179}" destId="{B183139B-541F-48CA-A464-0E434AEEC2F6}" srcOrd="0" destOrd="0" parTransId="{2DE7EE07-3E47-4565-AA0D-75B7E538F297}" sibTransId="{52B1941B-E4DD-4DC8-A47E-D260E9F491D1}"/>
    <dgm:cxn modelId="{62C0F0A8-3640-417B-9652-E81D40B6C27A}" srcId="{03BEE04E-7205-4546-B6EB-F7FABDB7D179}" destId="{50C2189C-F804-460D-A6F7-5FD23A163C42}" srcOrd="1" destOrd="0" parTransId="{E7358B07-FAB1-4C3D-B93F-AF8E166AFCE3}" sibTransId="{56B22944-4267-4B82-BB59-2E83D410126B}"/>
    <dgm:cxn modelId="{085DB2AD-13FA-4080-B7EB-159C28C9E457}" type="presOf" srcId="{03BEE04E-7205-4546-B6EB-F7FABDB7D179}" destId="{50C9EA4D-7929-4445-99FC-276B5C3A8BE7}" srcOrd="0" destOrd="0" presId="urn:microsoft.com/office/officeart/2017/3/layout/DropPinTimeline"/>
    <dgm:cxn modelId="{96A09EB3-451F-4C14-880D-CA7C02076FED}" srcId="{03BEE04E-7205-4546-B6EB-F7FABDB7D179}" destId="{479E2D30-01C3-431D-A4AB-54911C6C6F2C}" srcOrd="3" destOrd="0" parTransId="{F3821BA5-A049-43EE-94A2-013A4D504D6D}" sibTransId="{2E3C4D15-2CD8-4611-B173-55B6DA91E88E}"/>
    <dgm:cxn modelId="{0B1E1FB5-542E-4B58-B29F-983FA7F71084}" type="presOf" srcId="{C90C59C6-3871-449A-950E-EC5D500E13B5}" destId="{76CDDA83-D032-4C81-B695-340FCD0049CC}" srcOrd="0" destOrd="0" presId="urn:microsoft.com/office/officeart/2017/3/layout/DropPinTimeline"/>
    <dgm:cxn modelId="{B24FF5BC-5E2E-4EA3-B1D5-63E4ADC6585B}" type="presOf" srcId="{62417CEA-E068-40D0-B659-C3246787F96E}" destId="{FCFB94AC-436D-4558-BF82-6255A53A0ADE}" srcOrd="0" destOrd="0" presId="urn:microsoft.com/office/officeart/2017/3/layout/DropPinTimeline"/>
    <dgm:cxn modelId="{896DD4BE-C084-421D-9ECF-822DFA7923E8}" type="presOf" srcId="{B183139B-541F-48CA-A464-0E434AEEC2F6}" destId="{08DF0EDD-9289-475B-8996-DF498DB04F32}" srcOrd="0" destOrd="0" presId="urn:microsoft.com/office/officeart/2017/3/layout/DropPinTimeline"/>
    <dgm:cxn modelId="{6C990CCF-1C56-434C-8BB4-25339399D934}" srcId="{AE807E4E-785A-40CD-8C41-1E525E25B71F}" destId="{F62F0349-2D88-498C-8929-CC518200BAE4}" srcOrd="0" destOrd="0" parTransId="{5BCF0056-B584-4D4C-B1CF-59E5D6085ECC}" sibTransId="{413AEEA7-D71B-4A90-8B7E-5525B1F0C3AD}"/>
    <dgm:cxn modelId="{C813B9D3-D59A-4FE5-9ED7-A5C0EB448220}" srcId="{50C2189C-F804-460D-A6F7-5FD23A163C42}" destId="{62417CEA-E068-40D0-B659-C3246787F96E}" srcOrd="0" destOrd="0" parTransId="{03B2F5A5-0057-4F46-9F6E-91945FC4F39F}" sibTransId="{4C4B4032-CD05-4F70-A3E0-6EAFB4B036B8}"/>
    <dgm:cxn modelId="{159562E0-5067-486B-85A8-912BBE8F0A2C}" type="presOf" srcId="{50C2189C-F804-460D-A6F7-5FD23A163C42}" destId="{5CB0CE8F-8716-4938-BBED-0BAA92815B06}" srcOrd="0" destOrd="0" presId="urn:microsoft.com/office/officeart/2017/3/layout/DropPinTimeline"/>
    <dgm:cxn modelId="{4B9523E9-F851-49CB-8B19-62EE95574D8E}" srcId="{03BEE04E-7205-4546-B6EB-F7FABDB7D179}" destId="{96583D00-8EC5-4CA3-A514-3543D9702313}" srcOrd="2" destOrd="0" parTransId="{EBCA17DC-C6E6-4857-B382-E56D4F345340}" sibTransId="{8240E1D0-9D73-477E-9D21-D880A2A1F7C3}"/>
    <dgm:cxn modelId="{B0C76CED-238C-4242-8A7D-934FB6D93F5A}" type="presOf" srcId="{32775F1F-F609-43E2-8698-7C722A225DC0}" destId="{CC6FBEBA-9EBE-46B8-8927-E122DD403AFB}" srcOrd="0" destOrd="0" presId="urn:microsoft.com/office/officeart/2017/3/layout/DropPinTimeline"/>
    <dgm:cxn modelId="{35480FEF-A2DB-4526-8A26-28689E036E6D}" type="presOf" srcId="{711A898D-04AF-4EC4-BC29-7007002BD9BF}" destId="{FCFB94AC-436D-4558-BF82-6255A53A0ADE}" srcOrd="0" destOrd="1" presId="urn:microsoft.com/office/officeart/2017/3/layout/DropPinTimeline"/>
    <dgm:cxn modelId="{9F0C57F9-DCBD-458E-B3EE-C2FBBF33637A}" type="presOf" srcId="{FCA635FF-E83A-4BE4-B692-55B81D8C851E}" destId="{EAE6C80B-6652-4623-988F-197DA58E4FAF}" srcOrd="0" destOrd="0" presId="urn:microsoft.com/office/officeart/2017/3/layout/DropPinTimeline"/>
    <dgm:cxn modelId="{B6C2216D-F980-4DFC-8877-88840061F7D8}" type="presParOf" srcId="{50C9EA4D-7929-4445-99FC-276B5C3A8BE7}" destId="{F5D3A754-0E51-4831-B9A9-59E6417B0D0F}" srcOrd="0" destOrd="0" presId="urn:microsoft.com/office/officeart/2017/3/layout/DropPinTimeline"/>
    <dgm:cxn modelId="{883983FF-54D7-44C5-899E-240FA4819A0D}" type="presParOf" srcId="{50C9EA4D-7929-4445-99FC-276B5C3A8BE7}" destId="{2E93FE4A-A553-4270-832B-9BDEA30FB65C}" srcOrd="1" destOrd="0" presId="urn:microsoft.com/office/officeart/2017/3/layout/DropPinTimeline"/>
    <dgm:cxn modelId="{33A0DA81-E0D4-45D3-B269-757856D08A36}" type="presParOf" srcId="{2E93FE4A-A553-4270-832B-9BDEA30FB65C}" destId="{BC1D61EF-93EA-4E3D-AED1-FC257FA6B8E1}" srcOrd="0" destOrd="0" presId="urn:microsoft.com/office/officeart/2017/3/layout/DropPinTimeline"/>
    <dgm:cxn modelId="{CFB151CE-F625-4682-BBD0-88487DAA1F2C}" type="presParOf" srcId="{BC1D61EF-93EA-4E3D-AED1-FC257FA6B8E1}" destId="{449E5A13-3FB5-4A4B-8FCC-B90C418EF829}" srcOrd="0" destOrd="0" presId="urn:microsoft.com/office/officeart/2017/3/layout/DropPinTimeline"/>
    <dgm:cxn modelId="{69BCA8A9-DF25-42B5-9445-E4BB553ED54E}" type="presParOf" srcId="{BC1D61EF-93EA-4E3D-AED1-FC257FA6B8E1}" destId="{45CA7AF1-8193-4A5B-B554-C5E828442C21}" srcOrd="1" destOrd="0" presId="urn:microsoft.com/office/officeart/2017/3/layout/DropPinTimeline"/>
    <dgm:cxn modelId="{61C2A899-88A5-478F-BB29-836A15270672}" type="presParOf" srcId="{45CA7AF1-8193-4A5B-B554-C5E828442C21}" destId="{06F3E090-7733-4D1E-8FBE-0F138749C7B5}" srcOrd="0" destOrd="0" presId="urn:microsoft.com/office/officeart/2017/3/layout/DropPinTimeline"/>
    <dgm:cxn modelId="{56CF4258-886B-4220-A285-3B6AAE50BDA1}" type="presParOf" srcId="{45CA7AF1-8193-4A5B-B554-C5E828442C21}" destId="{56CE1DA1-6C4B-4FC0-ABCB-58CBB1311F93}" srcOrd="1" destOrd="0" presId="urn:microsoft.com/office/officeart/2017/3/layout/DropPinTimeline"/>
    <dgm:cxn modelId="{9254F2DC-2376-480E-935B-EDCD5E72826C}" type="presParOf" srcId="{BC1D61EF-93EA-4E3D-AED1-FC257FA6B8E1}" destId="{CC6FBEBA-9EBE-46B8-8927-E122DD403AFB}" srcOrd="2" destOrd="0" presId="urn:microsoft.com/office/officeart/2017/3/layout/DropPinTimeline"/>
    <dgm:cxn modelId="{5398C8DA-5A17-49BA-A3BE-3798D9994FBE}" type="presParOf" srcId="{BC1D61EF-93EA-4E3D-AED1-FC257FA6B8E1}" destId="{08DF0EDD-9289-475B-8996-DF498DB04F32}" srcOrd="3" destOrd="0" presId="urn:microsoft.com/office/officeart/2017/3/layout/DropPinTimeline"/>
    <dgm:cxn modelId="{33AF7A1C-23E4-4D40-8A30-7571C35C29D3}" type="presParOf" srcId="{BC1D61EF-93EA-4E3D-AED1-FC257FA6B8E1}" destId="{FC7DC06E-E434-4168-AB91-B016DB307825}" srcOrd="4" destOrd="0" presId="urn:microsoft.com/office/officeart/2017/3/layout/DropPinTimeline"/>
    <dgm:cxn modelId="{C5A89C73-C291-441F-B1A1-7C9D62F8BA1C}" type="presParOf" srcId="{BC1D61EF-93EA-4E3D-AED1-FC257FA6B8E1}" destId="{7EBE8E9D-2D26-4CD4-B0E5-E38E006BB29E}" srcOrd="5" destOrd="0" presId="urn:microsoft.com/office/officeart/2017/3/layout/DropPinTimeline"/>
    <dgm:cxn modelId="{DA720A48-61D6-4E42-9488-F613C3B2A047}" type="presParOf" srcId="{2E93FE4A-A553-4270-832B-9BDEA30FB65C}" destId="{D3F20AAB-61B4-44AB-B205-261BB61DF574}" srcOrd="1" destOrd="0" presId="urn:microsoft.com/office/officeart/2017/3/layout/DropPinTimeline"/>
    <dgm:cxn modelId="{3772450B-010F-41F2-AEDF-320852B77DC6}" type="presParOf" srcId="{2E93FE4A-A553-4270-832B-9BDEA30FB65C}" destId="{9EE13B70-BCC2-49F7-9BBA-1E56F7CC1B33}" srcOrd="2" destOrd="0" presId="urn:microsoft.com/office/officeart/2017/3/layout/DropPinTimeline"/>
    <dgm:cxn modelId="{9DBD9C38-C181-4239-9F8E-466E97B0B8F0}" type="presParOf" srcId="{9EE13B70-BCC2-49F7-9BBA-1E56F7CC1B33}" destId="{311B6748-D422-4402-B34B-1DBE989E921D}" srcOrd="0" destOrd="0" presId="urn:microsoft.com/office/officeart/2017/3/layout/DropPinTimeline"/>
    <dgm:cxn modelId="{EEBCDE6E-D4AD-4FBA-AF7C-A98A59F7F6EE}" type="presParOf" srcId="{9EE13B70-BCC2-49F7-9BBA-1E56F7CC1B33}" destId="{D91CD61C-1E34-47F0-9424-13CC92617B54}" srcOrd="1" destOrd="0" presId="urn:microsoft.com/office/officeart/2017/3/layout/DropPinTimeline"/>
    <dgm:cxn modelId="{05702A72-375B-402D-9ACE-C3383CB7FF6A}" type="presParOf" srcId="{D91CD61C-1E34-47F0-9424-13CC92617B54}" destId="{2FB5C912-4424-46BA-BC1C-06B9E898BC4D}" srcOrd="0" destOrd="0" presId="urn:microsoft.com/office/officeart/2017/3/layout/DropPinTimeline"/>
    <dgm:cxn modelId="{948E5D54-9466-4E38-9D3F-29951767FFE2}" type="presParOf" srcId="{D91CD61C-1E34-47F0-9424-13CC92617B54}" destId="{6F6409C7-0E71-499A-BA21-D11D85308ED1}" srcOrd="1" destOrd="0" presId="urn:microsoft.com/office/officeart/2017/3/layout/DropPinTimeline"/>
    <dgm:cxn modelId="{B7854701-44A9-4604-963D-7BFB2A7466B9}" type="presParOf" srcId="{9EE13B70-BCC2-49F7-9BBA-1E56F7CC1B33}" destId="{FCFB94AC-436D-4558-BF82-6255A53A0ADE}" srcOrd="2" destOrd="0" presId="urn:microsoft.com/office/officeart/2017/3/layout/DropPinTimeline"/>
    <dgm:cxn modelId="{7D09798A-2A92-4ECA-92F1-4FF26EDEE789}" type="presParOf" srcId="{9EE13B70-BCC2-49F7-9BBA-1E56F7CC1B33}" destId="{5CB0CE8F-8716-4938-BBED-0BAA92815B06}" srcOrd="3" destOrd="0" presId="urn:microsoft.com/office/officeart/2017/3/layout/DropPinTimeline"/>
    <dgm:cxn modelId="{1F133851-6213-4261-B011-B4E5A77264F1}" type="presParOf" srcId="{9EE13B70-BCC2-49F7-9BBA-1E56F7CC1B33}" destId="{98899B77-DE12-4A17-AE22-A5634B2C4E5B}" srcOrd="4" destOrd="0" presId="urn:microsoft.com/office/officeart/2017/3/layout/DropPinTimeline"/>
    <dgm:cxn modelId="{558A92FB-7F23-4D8D-BBCD-249D3506F5C9}" type="presParOf" srcId="{9EE13B70-BCC2-49F7-9BBA-1E56F7CC1B33}" destId="{C68A86C0-9A4D-44FA-88B4-6B7D9CD4ECC3}" srcOrd="5" destOrd="0" presId="urn:microsoft.com/office/officeart/2017/3/layout/DropPinTimeline"/>
    <dgm:cxn modelId="{503489E7-1ACD-4922-945C-6948727A468D}" type="presParOf" srcId="{2E93FE4A-A553-4270-832B-9BDEA30FB65C}" destId="{A288A639-4C28-4733-AFB2-CC618F3DF7F2}" srcOrd="3" destOrd="0" presId="urn:microsoft.com/office/officeart/2017/3/layout/DropPinTimeline"/>
    <dgm:cxn modelId="{B4ED215C-333E-45BA-BBF5-69E552530215}" type="presParOf" srcId="{2E93FE4A-A553-4270-832B-9BDEA30FB65C}" destId="{7A67BDEE-E54A-4C0F-AF99-6104BCB1DF9A}" srcOrd="4" destOrd="0" presId="urn:microsoft.com/office/officeart/2017/3/layout/DropPinTimeline"/>
    <dgm:cxn modelId="{96E673FC-B501-49F4-8983-0984D6CC1EA9}" type="presParOf" srcId="{7A67BDEE-E54A-4C0F-AF99-6104BCB1DF9A}" destId="{68721BEE-854B-4BF4-8221-B4D665F86700}" srcOrd="0" destOrd="0" presId="urn:microsoft.com/office/officeart/2017/3/layout/DropPinTimeline"/>
    <dgm:cxn modelId="{C12F0D86-93F6-42A2-B605-4A5C1957CA53}" type="presParOf" srcId="{7A67BDEE-E54A-4C0F-AF99-6104BCB1DF9A}" destId="{E4A22096-1FFC-4B7B-8F41-563D1F37C1B7}" srcOrd="1" destOrd="0" presId="urn:microsoft.com/office/officeart/2017/3/layout/DropPinTimeline"/>
    <dgm:cxn modelId="{3FEA4FFA-5350-4E59-A47C-E6314914AD5B}" type="presParOf" srcId="{E4A22096-1FFC-4B7B-8F41-563D1F37C1B7}" destId="{79111A00-9CB3-4B26-A9E6-9F93CDFFA8A1}" srcOrd="0" destOrd="0" presId="urn:microsoft.com/office/officeart/2017/3/layout/DropPinTimeline"/>
    <dgm:cxn modelId="{4E0BD806-06D5-472C-A4A0-82586F6BE538}" type="presParOf" srcId="{E4A22096-1FFC-4B7B-8F41-563D1F37C1B7}" destId="{C2CF770E-DA10-4280-90DE-C58441D287EB}" srcOrd="1" destOrd="0" presId="urn:microsoft.com/office/officeart/2017/3/layout/DropPinTimeline"/>
    <dgm:cxn modelId="{311C009C-8078-45C3-9858-15FF6EB901A3}" type="presParOf" srcId="{7A67BDEE-E54A-4C0F-AF99-6104BCB1DF9A}" destId="{76CDDA83-D032-4C81-B695-340FCD0049CC}" srcOrd="2" destOrd="0" presId="urn:microsoft.com/office/officeart/2017/3/layout/DropPinTimeline"/>
    <dgm:cxn modelId="{C5860C4A-7D41-45A5-8D5C-5A8361CD27F9}" type="presParOf" srcId="{7A67BDEE-E54A-4C0F-AF99-6104BCB1DF9A}" destId="{8C014978-80BF-4F90-BD25-06FEE860A2DC}" srcOrd="3" destOrd="0" presId="urn:microsoft.com/office/officeart/2017/3/layout/DropPinTimeline"/>
    <dgm:cxn modelId="{BC28624E-4DC3-4F0A-8E6F-E627E146F9A3}" type="presParOf" srcId="{7A67BDEE-E54A-4C0F-AF99-6104BCB1DF9A}" destId="{8691DB7D-82FD-420A-90CA-B75F5EDD9EBB}" srcOrd="4" destOrd="0" presId="urn:microsoft.com/office/officeart/2017/3/layout/DropPinTimeline"/>
    <dgm:cxn modelId="{3161B997-EB56-403E-A850-F808FBB45F48}" type="presParOf" srcId="{7A67BDEE-E54A-4C0F-AF99-6104BCB1DF9A}" destId="{53940C69-BDD3-4A1A-ADDE-5891399CAE4F}" srcOrd="5" destOrd="0" presId="urn:microsoft.com/office/officeart/2017/3/layout/DropPinTimeline"/>
    <dgm:cxn modelId="{75998592-200E-401C-96FC-D83714053464}" type="presParOf" srcId="{2E93FE4A-A553-4270-832B-9BDEA30FB65C}" destId="{1C46B4F3-8685-40D3-91F5-3DD2940B4FA6}" srcOrd="5" destOrd="0" presId="urn:microsoft.com/office/officeart/2017/3/layout/DropPinTimeline"/>
    <dgm:cxn modelId="{0E2E8425-423A-4656-83AE-9B6DB47B637A}" type="presParOf" srcId="{2E93FE4A-A553-4270-832B-9BDEA30FB65C}" destId="{74ED7346-F3C7-4BB4-B9FD-D6966F891325}" srcOrd="6" destOrd="0" presId="urn:microsoft.com/office/officeart/2017/3/layout/DropPinTimeline"/>
    <dgm:cxn modelId="{8A272911-7CEC-439C-A31A-6EBB32C83857}" type="presParOf" srcId="{74ED7346-F3C7-4BB4-B9FD-D6966F891325}" destId="{435BE630-3C85-40C2-BFB4-D998CB936967}" srcOrd="0" destOrd="0" presId="urn:microsoft.com/office/officeart/2017/3/layout/DropPinTimeline"/>
    <dgm:cxn modelId="{212EBB96-37D9-4549-AC38-9CD251B9D4E2}" type="presParOf" srcId="{74ED7346-F3C7-4BB4-B9FD-D6966F891325}" destId="{C3CF1DBD-6C87-4C49-8BFA-58903C2E660A}" srcOrd="1" destOrd="0" presId="urn:microsoft.com/office/officeart/2017/3/layout/DropPinTimeline"/>
    <dgm:cxn modelId="{4CC036FF-5873-46F8-A3BB-684AB93FEA86}" type="presParOf" srcId="{C3CF1DBD-6C87-4C49-8BFA-58903C2E660A}" destId="{1FAE1F92-725A-4F29-A363-93253E00E034}" srcOrd="0" destOrd="0" presId="urn:microsoft.com/office/officeart/2017/3/layout/DropPinTimeline"/>
    <dgm:cxn modelId="{BD2F0355-FDC7-4F83-9D36-F8FA9ADFDF16}" type="presParOf" srcId="{C3CF1DBD-6C87-4C49-8BFA-58903C2E660A}" destId="{3C6D9B9D-90C0-44E4-B070-11F0C10CB56D}" srcOrd="1" destOrd="0" presId="urn:microsoft.com/office/officeart/2017/3/layout/DropPinTimeline"/>
    <dgm:cxn modelId="{91D16A0E-BF7D-4295-A1E6-79DC61DC2F9F}" type="presParOf" srcId="{74ED7346-F3C7-4BB4-B9FD-D6966F891325}" destId="{324DF8F4-CAC1-4CB8-A5AB-39AC95B71410}" srcOrd="2" destOrd="0" presId="urn:microsoft.com/office/officeart/2017/3/layout/DropPinTimeline"/>
    <dgm:cxn modelId="{17E692AE-477B-41AB-9C1D-B839CA32F54A}" type="presParOf" srcId="{74ED7346-F3C7-4BB4-B9FD-D6966F891325}" destId="{6B653291-1114-4459-ADAB-5CDDC6A80B34}" srcOrd="3" destOrd="0" presId="urn:microsoft.com/office/officeart/2017/3/layout/DropPinTimeline"/>
    <dgm:cxn modelId="{A9E48366-2754-4F52-8C35-1B700A426ED6}" type="presParOf" srcId="{74ED7346-F3C7-4BB4-B9FD-D6966F891325}" destId="{96AC31E2-5CF4-4BDC-A071-BB6C149B64C1}" srcOrd="4" destOrd="0" presId="urn:microsoft.com/office/officeart/2017/3/layout/DropPinTimeline"/>
    <dgm:cxn modelId="{8009D99F-488B-4225-B87A-ADEA90BCB83A}" type="presParOf" srcId="{74ED7346-F3C7-4BB4-B9FD-D6966F891325}" destId="{EA970A97-A875-47B4-B11D-123A650A043E}" srcOrd="5" destOrd="0" presId="urn:microsoft.com/office/officeart/2017/3/layout/DropPinTimeline"/>
    <dgm:cxn modelId="{47FEB286-1FE9-4410-B51B-42C7281E4CA3}" type="presParOf" srcId="{2E93FE4A-A553-4270-832B-9BDEA30FB65C}" destId="{8D04482A-8454-426B-BC38-196614EC6BB4}" srcOrd="7" destOrd="0" presId="urn:microsoft.com/office/officeart/2017/3/layout/DropPinTimeline"/>
    <dgm:cxn modelId="{3B61058E-3D97-47B1-8405-26F214E03A35}" type="presParOf" srcId="{2E93FE4A-A553-4270-832B-9BDEA30FB65C}" destId="{29A6386A-92A3-40AA-99CC-8C5C2732DDEF}" srcOrd="8" destOrd="0" presId="urn:microsoft.com/office/officeart/2017/3/layout/DropPinTimeline"/>
    <dgm:cxn modelId="{F30505BD-94A5-4646-B471-E855FD4EA8BA}" type="presParOf" srcId="{29A6386A-92A3-40AA-99CC-8C5C2732DDEF}" destId="{281D6ECB-BEF1-432E-8E9B-723C702AB5E0}" srcOrd="0" destOrd="0" presId="urn:microsoft.com/office/officeart/2017/3/layout/DropPinTimeline"/>
    <dgm:cxn modelId="{0A9B6DE1-2F64-47E4-9BB7-9F5FA40E3249}" type="presParOf" srcId="{29A6386A-92A3-40AA-99CC-8C5C2732DDEF}" destId="{7FB46F17-99C0-43AE-A565-60C0BE13D8C1}" srcOrd="1" destOrd="0" presId="urn:microsoft.com/office/officeart/2017/3/layout/DropPinTimeline"/>
    <dgm:cxn modelId="{4CE6A02A-BB9F-463F-AB2C-B3AE0CFFC947}" type="presParOf" srcId="{7FB46F17-99C0-43AE-A565-60C0BE13D8C1}" destId="{E327EACC-9675-44AF-8EAD-14A6D2F3BC55}" srcOrd="0" destOrd="0" presId="urn:microsoft.com/office/officeart/2017/3/layout/DropPinTimeline"/>
    <dgm:cxn modelId="{B0AF7398-6EEE-4F31-B4B2-BB4EDCF9362C}" type="presParOf" srcId="{7FB46F17-99C0-43AE-A565-60C0BE13D8C1}" destId="{54C87180-D694-48D2-A9CE-65A8184BA505}" srcOrd="1" destOrd="0" presId="urn:microsoft.com/office/officeart/2017/3/layout/DropPinTimeline"/>
    <dgm:cxn modelId="{40E7741A-4353-4E32-8861-592353CF6C91}" type="presParOf" srcId="{29A6386A-92A3-40AA-99CC-8C5C2732DDEF}" destId="{FB62D0DD-530E-43EF-B0BA-3C764E15EF73}" srcOrd="2" destOrd="0" presId="urn:microsoft.com/office/officeart/2017/3/layout/DropPinTimeline"/>
    <dgm:cxn modelId="{528879D8-E87D-4F0E-918E-455B4C031A97}" type="presParOf" srcId="{29A6386A-92A3-40AA-99CC-8C5C2732DDEF}" destId="{EAE6C80B-6652-4623-988F-197DA58E4FAF}" srcOrd="3" destOrd="0" presId="urn:microsoft.com/office/officeart/2017/3/layout/DropPinTimeline"/>
    <dgm:cxn modelId="{D2BD09CB-95E6-4F99-B377-28A9DFA1F7B2}" type="presParOf" srcId="{29A6386A-92A3-40AA-99CC-8C5C2732DDEF}" destId="{55EED495-1A6E-46E6-A6C4-374111675920}" srcOrd="4" destOrd="0" presId="urn:microsoft.com/office/officeart/2017/3/layout/DropPinTimeline"/>
    <dgm:cxn modelId="{7EB7C702-9FD4-49D9-AF79-E574E20EF29B}" type="presParOf" srcId="{29A6386A-92A3-40AA-99CC-8C5C2732DDEF}" destId="{6FE8A624-4204-4F93-BAED-12DD0196D14C}" srcOrd="5" destOrd="0" presId="urn:microsoft.com/office/officeart/2017/3/layout/DropPinTimeline"/>
    <dgm:cxn modelId="{5A1F3577-4F21-4181-A2BE-57453D88CE2D}" type="presParOf" srcId="{2E93FE4A-A553-4270-832B-9BDEA30FB65C}" destId="{BD2B4FFB-9894-4A34-9083-160ADBF6DF13}" srcOrd="9" destOrd="0" presId="urn:microsoft.com/office/officeart/2017/3/layout/DropPinTimeline"/>
    <dgm:cxn modelId="{B2BA31FC-5EB2-4A1D-8D99-CD6703761604}" type="presParOf" srcId="{2E93FE4A-A553-4270-832B-9BDEA30FB65C}" destId="{6578D532-6D2A-4BB6-B0EB-4C023AF2A5B1}" srcOrd="10" destOrd="0" presId="urn:microsoft.com/office/officeart/2017/3/layout/DropPinTimeline"/>
    <dgm:cxn modelId="{70D8FF17-FFD4-4AA5-84D2-D1F2373880E2}" type="presParOf" srcId="{6578D532-6D2A-4BB6-B0EB-4C023AF2A5B1}" destId="{12BF96B4-9A3C-4F91-802F-8AC9FEA7C391}" srcOrd="0" destOrd="0" presId="urn:microsoft.com/office/officeart/2017/3/layout/DropPinTimeline"/>
    <dgm:cxn modelId="{0110F224-EE5E-4315-A939-522BEF2EB8B5}" type="presParOf" srcId="{6578D532-6D2A-4BB6-B0EB-4C023AF2A5B1}" destId="{365C1E4D-A048-482F-A1BC-666DA019F0B5}" srcOrd="1" destOrd="0" presId="urn:microsoft.com/office/officeart/2017/3/layout/DropPinTimeline"/>
    <dgm:cxn modelId="{10755838-78D0-4C3C-A2DB-26BF6575C9F9}" type="presParOf" srcId="{365C1E4D-A048-482F-A1BC-666DA019F0B5}" destId="{E3AFF5B5-08FE-48DE-9625-5AF502A474B4}" srcOrd="0" destOrd="0" presId="urn:microsoft.com/office/officeart/2017/3/layout/DropPinTimeline"/>
    <dgm:cxn modelId="{4C859204-07DD-4277-9A57-AFBF50D4E79C}" type="presParOf" srcId="{365C1E4D-A048-482F-A1BC-666DA019F0B5}" destId="{C99D6EEF-05C7-4733-93E1-CDDFEBDA7034}" srcOrd="1" destOrd="0" presId="urn:microsoft.com/office/officeart/2017/3/layout/DropPinTimeline"/>
    <dgm:cxn modelId="{F4D4C5DC-9984-4A76-BF9D-44901D2B8A52}" type="presParOf" srcId="{6578D532-6D2A-4BB6-B0EB-4C023AF2A5B1}" destId="{29D816EB-039A-4B65-93FC-1172D9240710}" srcOrd="2" destOrd="0" presId="urn:microsoft.com/office/officeart/2017/3/layout/DropPinTimeline"/>
    <dgm:cxn modelId="{C7C3AE0C-310C-4B8F-8780-C43BB190B8DD}" type="presParOf" srcId="{6578D532-6D2A-4BB6-B0EB-4C023AF2A5B1}" destId="{C95F2FFF-2F91-4700-90AC-74FB040CAD4C}" srcOrd="3" destOrd="0" presId="urn:microsoft.com/office/officeart/2017/3/layout/DropPinTimeline"/>
    <dgm:cxn modelId="{49B8A695-091A-4C2A-ABDA-88E0A54D756F}" type="presParOf" srcId="{6578D532-6D2A-4BB6-B0EB-4C023AF2A5B1}" destId="{3C621A07-6085-4701-B9E4-C08A0F3FFA33}" srcOrd="4" destOrd="0" presId="urn:microsoft.com/office/officeart/2017/3/layout/DropPinTimeline"/>
    <dgm:cxn modelId="{F90FED5C-2174-4EFD-9168-09EE7AA4B612}" type="presParOf" srcId="{6578D532-6D2A-4BB6-B0EB-4C023AF2A5B1}" destId="{F88D555E-3C8E-4DEE-BFEA-C906415563EE}" srcOrd="5" destOrd="0" presId="urn:microsoft.com/office/officeart/2017/3/layout/DropPin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D3A754-0E51-4831-B9A9-59E6417B0D0F}">
      <dsp:nvSpPr>
        <dsp:cNvPr id="0" name=""/>
        <dsp:cNvSpPr/>
      </dsp:nvSpPr>
      <dsp:spPr>
        <a:xfrm>
          <a:off x="0" y="2813713"/>
          <a:ext cx="11996427" cy="0"/>
        </a:xfrm>
        <a:prstGeom prst="line">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06F3E090-7733-4D1E-8FBE-0F138749C7B5}">
      <dsp:nvSpPr>
        <dsp:cNvPr id="0" name=""/>
        <dsp:cNvSpPr/>
      </dsp:nvSpPr>
      <dsp:spPr>
        <a:xfrm rot="8100000">
          <a:off x="91383" y="648528"/>
          <a:ext cx="413680" cy="413680"/>
        </a:xfrm>
        <a:prstGeom prst="teardrop">
          <a:avLst>
            <a:gd name="adj" fmla="val 11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6CE1DA1-6C4B-4FC0-ABCB-58CBB1311F93}">
      <dsp:nvSpPr>
        <dsp:cNvPr id="0" name=""/>
        <dsp:cNvSpPr/>
      </dsp:nvSpPr>
      <dsp:spPr>
        <a:xfrm>
          <a:off x="137340" y="694484"/>
          <a:ext cx="321767" cy="321767"/>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CC6FBEBA-9EBE-46B8-8927-E122DD403AFB}">
      <dsp:nvSpPr>
        <dsp:cNvPr id="0" name=""/>
        <dsp:cNvSpPr/>
      </dsp:nvSpPr>
      <dsp:spPr>
        <a:xfrm>
          <a:off x="572443" y="1147994"/>
          <a:ext cx="2850029" cy="1665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8900" rIns="88900" bIns="133350" numCol="1" spcCol="1270" anchor="t" anchorCtr="0">
          <a:noAutofit/>
        </a:bodyPr>
        <a:lstStyle/>
        <a:p>
          <a:pPr marL="0" lvl="0" indent="0" algn="l" defTabSz="622300">
            <a:lnSpc>
              <a:spcPct val="90000"/>
            </a:lnSpc>
            <a:spcBef>
              <a:spcPct val="0"/>
            </a:spcBef>
            <a:spcAft>
              <a:spcPct val="35000"/>
            </a:spcAft>
            <a:buNone/>
          </a:pPr>
          <a:r>
            <a:rPr lang="en-US" sz="1400" b="0" kern="1200">
              <a:solidFill>
                <a:srgbClr val="000000"/>
              </a:solidFill>
              <a:latin typeface="Calibri" panose="020F0502020204030204"/>
              <a:ea typeface="+mn-ea"/>
              <a:cs typeface="+mn-cs"/>
            </a:rPr>
            <a:t>Release of RFP</a:t>
          </a:r>
          <a:endParaRPr lang="en-US" sz="1400" b="0" kern="1200">
            <a:solidFill>
              <a:srgbClr val="000000"/>
            </a:solidFill>
            <a:ea typeface="+mn-ea"/>
            <a:cs typeface="+mn-cs"/>
          </a:endParaRPr>
        </a:p>
      </dsp:txBody>
      <dsp:txXfrm>
        <a:off x="572443" y="1147994"/>
        <a:ext cx="2850029" cy="1665718"/>
      </dsp:txXfrm>
    </dsp:sp>
    <dsp:sp modelId="{08DF0EDD-9289-475B-8996-DF498DB04F32}">
      <dsp:nvSpPr>
        <dsp:cNvPr id="0" name=""/>
        <dsp:cNvSpPr/>
      </dsp:nvSpPr>
      <dsp:spPr>
        <a:xfrm>
          <a:off x="572443" y="562742"/>
          <a:ext cx="2850029" cy="5852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0650" bIns="0" numCol="1" spcCol="1270" anchor="ctr" anchorCtr="0">
          <a:noAutofit/>
        </a:bodyPr>
        <a:lstStyle/>
        <a:p>
          <a:pPr marL="0" lvl="0" indent="0" algn="l" defTabSz="844550">
            <a:lnSpc>
              <a:spcPct val="90000"/>
            </a:lnSpc>
            <a:spcBef>
              <a:spcPct val="0"/>
            </a:spcBef>
            <a:spcAft>
              <a:spcPct val="35000"/>
            </a:spcAft>
            <a:buNone/>
            <a:defRPr b="1"/>
          </a:pPr>
          <a:r>
            <a:rPr lang="en-US" sz="1900" b="1" kern="1200">
              <a:solidFill>
                <a:srgbClr val="000000"/>
              </a:solidFill>
              <a:latin typeface="Calibri" panose="020F0502020204030204"/>
              <a:ea typeface="+mn-ea"/>
              <a:cs typeface="+mn-cs"/>
            </a:rPr>
            <a:t>March 20, 2026</a:t>
          </a:r>
        </a:p>
      </dsp:txBody>
      <dsp:txXfrm>
        <a:off x="572443" y="562742"/>
        <a:ext cx="2850029" cy="585252"/>
      </dsp:txXfrm>
    </dsp:sp>
    <dsp:sp modelId="{FC7DC06E-E434-4168-AB91-B016DB307825}">
      <dsp:nvSpPr>
        <dsp:cNvPr id="0" name=""/>
        <dsp:cNvSpPr/>
      </dsp:nvSpPr>
      <dsp:spPr>
        <a:xfrm>
          <a:off x="298224" y="1147994"/>
          <a:ext cx="0" cy="1665718"/>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449E5A13-3FB5-4A4B-8FCC-B90C418EF829}">
      <dsp:nvSpPr>
        <dsp:cNvPr id="0" name=""/>
        <dsp:cNvSpPr/>
      </dsp:nvSpPr>
      <dsp:spPr>
        <a:xfrm>
          <a:off x="245681" y="2761040"/>
          <a:ext cx="105305" cy="105345"/>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B5C912-4424-46BA-BC1C-06B9E898BC4D}">
      <dsp:nvSpPr>
        <dsp:cNvPr id="0" name=""/>
        <dsp:cNvSpPr/>
      </dsp:nvSpPr>
      <dsp:spPr>
        <a:xfrm rot="18900000">
          <a:off x="1801373" y="4565217"/>
          <a:ext cx="413680" cy="413680"/>
        </a:xfrm>
        <a:prstGeom prst="teardrop">
          <a:avLst>
            <a:gd name="adj" fmla="val 11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6409C7-0E71-499A-BA21-D11D85308ED1}">
      <dsp:nvSpPr>
        <dsp:cNvPr id="0" name=""/>
        <dsp:cNvSpPr/>
      </dsp:nvSpPr>
      <dsp:spPr>
        <a:xfrm>
          <a:off x="1847330" y="4611173"/>
          <a:ext cx="321767" cy="321767"/>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FCFB94AC-436D-4558-BF82-6255A53A0ADE}">
      <dsp:nvSpPr>
        <dsp:cNvPr id="0" name=""/>
        <dsp:cNvSpPr/>
      </dsp:nvSpPr>
      <dsp:spPr>
        <a:xfrm>
          <a:off x="2300730" y="2813713"/>
          <a:ext cx="2850029" cy="1665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33350" rIns="0" bIns="88900" numCol="1" spcCol="1270" anchor="b" anchorCtr="0">
          <a:noAutofit/>
        </a:bodyPr>
        <a:lstStyle/>
        <a:p>
          <a:pPr marL="0" lvl="0" indent="0" algn="l" defTabSz="622300">
            <a:lnSpc>
              <a:spcPct val="90000"/>
            </a:lnSpc>
            <a:spcBef>
              <a:spcPct val="0"/>
            </a:spcBef>
            <a:spcAft>
              <a:spcPct val="35000"/>
            </a:spcAft>
            <a:buNone/>
          </a:pPr>
          <a:r>
            <a:rPr lang="en-US" sz="1400" i="0" kern="1200">
              <a:solidFill>
                <a:srgbClr val="000000"/>
              </a:solidFill>
              <a:latin typeface="Calibri" panose="020F0502020204030204"/>
              <a:ea typeface="+mn-ea"/>
              <a:cs typeface="+mn-cs"/>
            </a:rPr>
            <a:t>Webinar</a:t>
          </a:r>
        </a:p>
        <a:p>
          <a:pPr marL="0" lvl="0" indent="0" algn="l" defTabSz="622300" rtl="0">
            <a:lnSpc>
              <a:spcPct val="90000"/>
            </a:lnSpc>
            <a:spcBef>
              <a:spcPct val="0"/>
            </a:spcBef>
            <a:spcAft>
              <a:spcPct val="35000"/>
            </a:spcAft>
            <a:buNone/>
          </a:pPr>
          <a:r>
            <a:rPr lang="en-US" sz="1400" kern="1200">
              <a:solidFill>
                <a:srgbClr val="000000"/>
              </a:solidFill>
              <a:latin typeface="Calibri" panose="020F0502020204030204"/>
              <a:ea typeface="+mn-ea"/>
              <a:cs typeface="+mn-cs"/>
            </a:rPr>
            <a:t>Opportunity to review RFP material, submit questions, etc. </a:t>
          </a:r>
        </a:p>
      </dsp:txBody>
      <dsp:txXfrm>
        <a:off x="2300730" y="2813713"/>
        <a:ext cx="2850029" cy="1665718"/>
      </dsp:txXfrm>
    </dsp:sp>
    <dsp:sp modelId="{5CB0CE8F-8716-4938-BBED-0BAA92815B06}">
      <dsp:nvSpPr>
        <dsp:cNvPr id="0" name=""/>
        <dsp:cNvSpPr/>
      </dsp:nvSpPr>
      <dsp:spPr>
        <a:xfrm>
          <a:off x="2300730" y="4479431"/>
          <a:ext cx="2850029" cy="5852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0650" bIns="0" numCol="1" spcCol="1270" anchor="ctr" anchorCtr="0">
          <a:noAutofit/>
        </a:bodyPr>
        <a:lstStyle/>
        <a:p>
          <a:pPr marL="0" lvl="0" indent="0" algn="l" defTabSz="844550">
            <a:lnSpc>
              <a:spcPct val="90000"/>
            </a:lnSpc>
            <a:spcBef>
              <a:spcPct val="0"/>
            </a:spcBef>
            <a:spcAft>
              <a:spcPct val="35000"/>
            </a:spcAft>
            <a:buNone/>
            <a:defRPr b="1"/>
          </a:pPr>
          <a:r>
            <a:rPr lang="en-US" sz="1900" b="1" kern="1200">
              <a:solidFill>
                <a:srgbClr val="000000"/>
              </a:solidFill>
              <a:latin typeface="Calibri" panose="020F0502020204030204"/>
              <a:ea typeface="+mn-ea"/>
              <a:cs typeface="+mn-cs"/>
            </a:rPr>
            <a:t>March 26, 2026</a:t>
          </a:r>
          <a:endParaRPr lang="en-US" sz="1900" kern="1200">
            <a:solidFill>
              <a:srgbClr val="000000"/>
            </a:solidFill>
            <a:ea typeface="+mn-ea"/>
            <a:cs typeface="+mn-cs"/>
          </a:endParaRPr>
        </a:p>
      </dsp:txBody>
      <dsp:txXfrm>
        <a:off x="2300730" y="4479431"/>
        <a:ext cx="2850029" cy="585252"/>
      </dsp:txXfrm>
    </dsp:sp>
    <dsp:sp modelId="{98899B77-DE12-4A17-AE22-A5634B2C4E5B}">
      <dsp:nvSpPr>
        <dsp:cNvPr id="0" name=""/>
        <dsp:cNvSpPr/>
      </dsp:nvSpPr>
      <dsp:spPr>
        <a:xfrm>
          <a:off x="2008213" y="2813713"/>
          <a:ext cx="0" cy="1665718"/>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311B6748-D422-4402-B34B-1DBE989E921D}">
      <dsp:nvSpPr>
        <dsp:cNvPr id="0" name=""/>
        <dsp:cNvSpPr/>
      </dsp:nvSpPr>
      <dsp:spPr>
        <a:xfrm>
          <a:off x="1955671" y="2761040"/>
          <a:ext cx="105305" cy="105345"/>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111A00-9CB3-4B26-A9E6-9F93CDFFA8A1}">
      <dsp:nvSpPr>
        <dsp:cNvPr id="0" name=""/>
        <dsp:cNvSpPr/>
      </dsp:nvSpPr>
      <dsp:spPr>
        <a:xfrm rot="8100000">
          <a:off x="3511363" y="648528"/>
          <a:ext cx="413680" cy="413680"/>
        </a:xfrm>
        <a:prstGeom prst="teardrop">
          <a:avLst>
            <a:gd name="adj" fmla="val 11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CF770E-DA10-4280-90DE-C58441D287EB}">
      <dsp:nvSpPr>
        <dsp:cNvPr id="0" name=""/>
        <dsp:cNvSpPr/>
      </dsp:nvSpPr>
      <dsp:spPr>
        <a:xfrm>
          <a:off x="3557319" y="694484"/>
          <a:ext cx="321767" cy="321767"/>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76CDDA83-D032-4C81-B695-340FCD0049CC}">
      <dsp:nvSpPr>
        <dsp:cNvPr id="0" name=""/>
        <dsp:cNvSpPr/>
      </dsp:nvSpPr>
      <dsp:spPr>
        <a:xfrm>
          <a:off x="4010719" y="1147994"/>
          <a:ext cx="2850029" cy="1665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8900" rIns="88900" bIns="133350" numCol="1" spcCol="1270" anchor="t" anchorCtr="0">
          <a:noAutofit/>
        </a:bodyPr>
        <a:lstStyle/>
        <a:p>
          <a:pPr marL="0" lvl="0" indent="0" algn="l" defTabSz="622300">
            <a:lnSpc>
              <a:spcPct val="90000"/>
            </a:lnSpc>
            <a:spcBef>
              <a:spcPct val="0"/>
            </a:spcBef>
            <a:spcAft>
              <a:spcPct val="35000"/>
            </a:spcAft>
            <a:buNone/>
          </a:pPr>
          <a:r>
            <a:rPr lang="en-US" sz="1400" b="0" kern="1200">
              <a:solidFill>
                <a:srgbClr val="000000"/>
              </a:solidFill>
              <a:latin typeface="Calibri" panose="020F0502020204030204"/>
              <a:ea typeface="+mn-ea"/>
              <a:cs typeface="+mn-cs"/>
            </a:rPr>
            <a:t>Questions due to </a:t>
          </a:r>
          <a:r>
            <a:rPr lang="en-US" sz="1400" b="0" kern="1200" err="1">
              <a:solidFill>
                <a:srgbClr val="000000"/>
              </a:solidFill>
              <a:latin typeface="Calibri" panose="020F0502020204030204"/>
              <a:ea typeface="+mn-ea"/>
              <a:cs typeface="+mn-cs"/>
            </a:rPr>
            <a:t>MassCEC</a:t>
          </a:r>
          <a:r>
            <a:rPr lang="en-US" sz="1400" b="0" kern="1200">
              <a:solidFill>
                <a:srgbClr val="000000"/>
              </a:solidFill>
              <a:latin typeface="Calibri" panose="020F0502020204030204"/>
              <a:ea typeface="+mn-ea"/>
              <a:cs typeface="+mn-cs"/>
            </a:rPr>
            <a:t> via email to </a:t>
          </a:r>
          <a:r>
            <a:rPr lang="en-US" sz="1400" b="0" kern="1200">
              <a:solidFill>
                <a:srgbClr val="000000"/>
              </a:solidFill>
              <a:latin typeface="Calibri" panose="020F0502020204030204"/>
              <a:ea typeface="+mn-ea"/>
              <a:cs typeface="+mn-cs"/>
              <a:hlinkClick xmlns:r="http://schemas.openxmlformats.org/officeDocument/2006/relationships" r:id="rId1">
                <a:extLst>
                  <a:ext uri="{A12FA001-AC4F-418D-AE19-62706E023703}">
                    <ahyp:hlinkClr xmlns:ahyp="http://schemas.microsoft.com/office/drawing/2018/hyperlinkcolor" val="tx"/>
                  </a:ext>
                </a:extLst>
              </a:hlinkClick>
            </a:rPr>
            <a:t>CleanTransportation@MassCEC.com</a:t>
          </a:r>
          <a:r>
            <a:rPr lang="en-US" sz="1400" b="0" kern="1200">
              <a:solidFill>
                <a:srgbClr val="000000"/>
              </a:solidFill>
              <a:latin typeface="Calibri" panose="020F0502020204030204"/>
              <a:ea typeface="+mn-ea"/>
              <a:cs typeface="+mn-cs"/>
            </a:rPr>
            <a:t> by </a:t>
          </a:r>
          <a:r>
            <a:rPr lang="en-US" sz="1400" b="1" kern="1200">
              <a:solidFill>
                <a:srgbClr val="000000"/>
              </a:solidFill>
              <a:latin typeface="Calibri" panose="020F0502020204030204"/>
              <a:ea typeface="+mn-ea"/>
              <a:cs typeface="+mn-cs"/>
            </a:rPr>
            <a:t>4:00 PM ET</a:t>
          </a:r>
          <a:r>
            <a:rPr lang="en-US" sz="1400" b="0" kern="1200">
              <a:solidFill>
                <a:srgbClr val="000000"/>
              </a:solidFill>
              <a:latin typeface="Calibri" panose="020F0502020204030204"/>
              <a:ea typeface="+mn-ea"/>
              <a:cs typeface="+mn-cs"/>
            </a:rPr>
            <a:t>.  </a:t>
          </a:r>
          <a:endParaRPr lang="en-US" sz="1400" b="0" kern="1200">
            <a:solidFill>
              <a:srgbClr val="000000"/>
            </a:solidFill>
            <a:ea typeface="+mn-ea"/>
            <a:cs typeface="+mn-cs"/>
          </a:endParaRPr>
        </a:p>
      </dsp:txBody>
      <dsp:txXfrm>
        <a:off x="4010719" y="1147994"/>
        <a:ext cx="2850029" cy="1665718"/>
      </dsp:txXfrm>
    </dsp:sp>
    <dsp:sp modelId="{8C014978-80BF-4F90-BD25-06FEE860A2DC}">
      <dsp:nvSpPr>
        <dsp:cNvPr id="0" name=""/>
        <dsp:cNvSpPr/>
      </dsp:nvSpPr>
      <dsp:spPr>
        <a:xfrm>
          <a:off x="4010719" y="562742"/>
          <a:ext cx="2850029" cy="5852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0650" bIns="0" numCol="1" spcCol="1270" anchor="ctr" anchorCtr="0">
          <a:noAutofit/>
        </a:bodyPr>
        <a:lstStyle/>
        <a:p>
          <a:pPr marL="0" lvl="0" indent="0" algn="l" defTabSz="844550">
            <a:lnSpc>
              <a:spcPct val="90000"/>
            </a:lnSpc>
            <a:spcBef>
              <a:spcPct val="0"/>
            </a:spcBef>
            <a:spcAft>
              <a:spcPct val="35000"/>
            </a:spcAft>
            <a:buNone/>
            <a:defRPr b="1"/>
          </a:pPr>
          <a:r>
            <a:rPr lang="en-US" sz="1900" b="1" u="none" kern="1200">
              <a:solidFill>
                <a:srgbClr val="000000"/>
              </a:solidFill>
              <a:latin typeface="Calibri" panose="020F0502020204030204"/>
              <a:ea typeface="+mn-ea"/>
              <a:cs typeface="+mn-cs"/>
            </a:rPr>
            <a:t>April 8, 2026</a:t>
          </a:r>
          <a:endParaRPr lang="en-US" sz="1900" u="none" kern="1200">
            <a:solidFill>
              <a:srgbClr val="000000"/>
            </a:solidFill>
            <a:ea typeface="+mn-ea"/>
            <a:cs typeface="+mn-cs"/>
          </a:endParaRPr>
        </a:p>
      </dsp:txBody>
      <dsp:txXfrm>
        <a:off x="4010719" y="562742"/>
        <a:ext cx="2850029" cy="585252"/>
      </dsp:txXfrm>
    </dsp:sp>
    <dsp:sp modelId="{8691DB7D-82FD-420A-90CA-B75F5EDD9EBB}">
      <dsp:nvSpPr>
        <dsp:cNvPr id="0" name=""/>
        <dsp:cNvSpPr/>
      </dsp:nvSpPr>
      <dsp:spPr>
        <a:xfrm>
          <a:off x="3718203" y="1147994"/>
          <a:ext cx="0" cy="1665718"/>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68721BEE-854B-4BF4-8221-B4D665F86700}">
      <dsp:nvSpPr>
        <dsp:cNvPr id="0" name=""/>
        <dsp:cNvSpPr/>
      </dsp:nvSpPr>
      <dsp:spPr>
        <a:xfrm>
          <a:off x="3665660" y="2761040"/>
          <a:ext cx="105305" cy="105345"/>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AE1F92-725A-4F29-A363-93253E00E034}">
      <dsp:nvSpPr>
        <dsp:cNvPr id="0" name=""/>
        <dsp:cNvSpPr/>
      </dsp:nvSpPr>
      <dsp:spPr>
        <a:xfrm rot="18900000">
          <a:off x="5221353" y="4565217"/>
          <a:ext cx="413680" cy="413680"/>
        </a:xfrm>
        <a:prstGeom prst="teardrop">
          <a:avLst>
            <a:gd name="adj" fmla="val 11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6D9B9D-90C0-44E4-B070-11F0C10CB56D}">
      <dsp:nvSpPr>
        <dsp:cNvPr id="0" name=""/>
        <dsp:cNvSpPr/>
      </dsp:nvSpPr>
      <dsp:spPr>
        <a:xfrm>
          <a:off x="5267309" y="4611173"/>
          <a:ext cx="321767" cy="321767"/>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324DF8F4-CAC1-4CB8-A5AB-39AC95B71410}">
      <dsp:nvSpPr>
        <dsp:cNvPr id="0" name=""/>
        <dsp:cNvSpPr/>
      </dsp:nvSpPr>
      <dsp:spPr>
        <a:xfrm>
          <a:off x="5720709" y="2813713"/>
          <a:ext cx="2850029" cy="1665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33350" rIns="0" bIns="88900" numCol="1" spcCol="1270" anchor="b" anchorCtr="0">
          <a:noAutofit/>
        </a:bodyPr>
        <a:lstStyle/>
        <a:p>
          <a:pPr marL="0" lvl="0" indent="0" algn="l" defTabSz="622300">
            <a:lnSpc>
              <a:spcPct val="90000"/>
            </a:lnSpc>
            <a:spcBef>
              <a:spcPct val="0"/>
            </a:spcBef>
            <a:spcAft>
              <a:spcPct val="35000"/>
            </a:spcAft>
            <a:buNone/>
          </a:pPr>
          <a:r>
            <a:rPr lang="en-US" sz="1400" i="0" kern="1200">
              <a:solidFill>
                <a:srgbClr val="000000"/>
              </a:solidFill>
              <a:latin typeface="Calibri" panose="020F0502020204030204"/>
              <a:ea typeface="+mn-ea"/>
              <a:cs typeface="+mn-cs"/>
            </a:rPr>
            <a:t>Questions with Answers Posted to the </a:t>
          </a:r>
          <a:r>
            <a:rPr lang="en-US" sz="1400" i="0" kern="1200">
              <a:solidFill>
                <a:srgbClr val="000000"/>
              </a:solidFill>
              <a:latin typeface="Calibri" panose="020F0502020204030204"/>
              <a:ea typeface="+mn-ea"/>
              <a:cs typeface="+mn-cs"/>
              <a:hlinkClick xmlns:r="http://schemas.openxmlformats.org/officeDocument/2006/relationships" r:id="rId2"/>
            </a:rPr>
            <a:t>Sector Mapping Webpage</a:t>
          </a:r>
        </a:p>
      </dsp:txBody>
      <dsp:txXfrm>
        <a:off x="5720709" y="2813713"/>
        <a:ext cx="2850029" cy="1665718"/>
      </dsp:txXfrm>
    </dsp:sp>
    <dsp:sp modelId="{6B653291-1114-4459-ADAB-5CDDC6A80B34}">
      <dsp:nvSpPr>
        <dsp:cNvPr id="0" name=""/>
        <dsp:cNvSpPr/>
      </dsp:nvSpPr>
      <dsp:spPr>
        <a:xfrm>
          <a:off x="5720709" y="4479431"/>
          <a:ext cx="2850029" cy="5852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0650" bIns="0" numCol="1" spcCol="1270" anchor="ctr" anchorCtr="0">
          <a:noAutofit/>
        </a:bodyPr>
        <a:lstStyle/>
        <a:p>
          <a:pPr marL="0" lvl="0" indent="0" algn="l" defTabSz="844550">
            <a:lnSpc>
              <a:spcPct val="90000"/>
            </a:lnSpc>
            <a:spcBef>
              <a:spcPct val="0"/>
            </a:spcBef>
            <a:spcAft>
              <a:spcPct val="35000"/>
            </a:spcAft>
            <a:buNone/>
            <a:defRPr b="1"/>
          </a:pPr>
          <a:r>
            <a:rPr lang="en-US" sz="1900" b="1" kern="1200">
              <a:solidFill>
                <a:srgbClr val="000000"/>
              </a:solidFill>
              <a:latin typeface="Calibri" panose="020F0502020204030204"/>
              <a:ea typeface="+mn-ea"/>
              <a:cs typeface="+mn-cs"/>
            </a:rPr>
            <a:t>April 15, 2026</a:t>
          </a:r>
        </a:p>
      </dsp:txBody>
      <dsp:txXfrm>
        <a:off x="5720709" y="4479431"/>
        <a:ext cx="2850029" cy="585252"/>
      </dsp:txXfrm>
    </dsp:sp>
    <dsp:sp modelId="{96AC31E2-5CF4-4BDC-A071-BB6C149B64C1}">
      <dsp:nvSpPr>
        <dsp:cNvPr id="0" name=""/>
        <dsp:cNvSpPr/>
      </dsp:nvSpPr>
      <dsp:spPr>
        <a:xfrm>
          <a:off x="5428193" y="2813713"/>
          <a:ext cx="0" cy="1665718"/>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435BE630-3C85-40C2-BFB4-D998CB936967}">
      <dsp:nvSpPr>
        <dsp:cNvPr id="0" name=""/>
        <dsp:cNvSpPr/>
      </dsp:nvSpPr>
      <dsp:spPr>
        <a:xfrm>
          <a:off x="5375650" y="2761040"/>
          <a:ext cx="105305" cy="105345"/>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27EACC-9675-44AF-8EAD-14A6D2F3BC55}">
      <dsp:nvSpPr>
        <dsp:cNvPr id="0" name=""/>
        <dsp:cNvSpPr/>
      </dsp:nvSpPr>
      <dsp:spPr>
        <a:xfrm rot="8100000">
          <a:off x="6931343" y="648528"/>
          <a:ext cx="413680" cy="413680"/>
        </a:xfrm>
        <a:prstGeom prst="teardrop">
          <a:avLst>
            <a:gd name="adj" fmla="val 11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C87180-D694-48D2-A9CE-65A8184BA505}">
      <dsp:nvSpPr>
        <dsp:cNvPr id="0" name=""/>
        <dsp:cNvSpPr/>
      </dsp:nvSpPr>
      <dsp:spPr>
        <a:xfrm>
          <a:off x="6977299" y="694484"/>
          <a:ext cx="321767" cy="321767"/>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FB62D0DD-530E-43EF-B0BA-3C764E15EF73}">
      <dsp:nvSpPr>
        <dsp:cNvPr id="0" name=""/>
        <dsp:cNvSpPr/>
      </dsp:nvSpPr>
      <dsp:spPr>
        <a:xfrm>
          <a:off x="7430699" y="1147994"/>
          <a:ext cx="2850029" cy="1665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8900" rIns="88900" bIns="133350" numCol="1" spcCol="1270" anchor="t" anchorCtr="0">
          <a:noAutofit/>
        </a:bodyPr>
        <a:lstStyle/>
        <a:p>
          <a:pPr marL="0" lvl="0" indent="0" algn="l" defTabSz="622300">
            <a:lnSpc>
              <a:spcPct val="90000"/>
            </a:lnSpc>
            <a:spcBef>
              <a:spcPct val="0"/>
            </a:spcBef>
            <a:spcAft>
              <a:spcPct val="35000"/>
            </a:spcAft>
            <a:buNone/>
          </a:pPr>
          <a:r>
            <a:rPr lang="en-US" sz="1400" u="none" kern="1200">
              <a:solidFill>
                <a:srgbClr val="000000"/>
              </a:solidFill>
              <a:ea typeface="+mn-ea"/>
              <a:cs typeface="+mn-cs"/>
            </a:rPr>
            <a:t>Maritime and Aviation Sector RFP Applications due</a:t>
          </a:r>
          <a:r>
            <a:rPr lang="en-US" sz="1400" u="none" kern="1200">
              <a:solidFill>
                <a:srgbClr val="000000"/>
              </a:solidFill>
              <a:latin typeface="Calibri" panose="020F0502020204030204"/>
              <a:ea typeface="+mn-ea"/>
              <a:cs typeface="+mn-cs"/>
            </a:rPr>
            <a:t> </a:t>
          </a:r>
          <a:endParaRPr lang="en-US" sz="1400" u="none" kern="1200">
            <a:solidFill>
              <a:srgbClr val="000000"/>
            </a:solidFill>
            <a:ea typeface="+mn-ea"/>
            <a:cs typeface="+mn-cs"/>
          </a:endParaRPr>
        </a:p>
        <a:p>
          <a:pPr marL="0" lvl="0" indent="0" algn="l" defTabSz="622300">
            <a:lnSpc>
              <a:spcPct val="90000"/>
            </a:lnSpc>
            <a:spcBef>
              <a:spcPct val="0"/>
            </a:spcBef>
            <a:spcAft>
              <a:spcPct val="35000"/>
            </a:spcAft>
            <a:buNone/>
          </a:pPr>
          <a:r>
            <a:rPr lang="en-US" sz="1400" b="0" kern="1200">
              <a:latin typeface="Calibri" panose="020F0502020204030204"/>
              <a:ea typeface="+mn-ea"/>
              <a:cs typeface="+mn-cs"/>
            </a:rPr>
            <a:t>Submit by</a:t>
          </a:r>
          <a:r>
            <a:rPr lang="en-US" sz="1400" b="1" kern="1200">
              <a:latin typeface="Calibri" panose="020F0502020204030204"/>
              <a:ea typeface="+mn-ea"/>
              <a:cs typeface="+mn-cs"/>
            </a:rPr>
            <a:t> 4:59 PM ET.</a:t>
          </a:r>
          <a:r>
            <a:rPr lang="en-US" sz="1400" b="0" kern="1200">
              <a:latin typeface="Calibri" panose="020F0502020204030204"/>
              <a:ea typeface="+mn-ea"/>
              <a:cs typeface="+mn-cs"/>
            </a:rPr>
            <a:t> to </a:t>
          </a:r>
          <a:r>
            <a:rPr lang="en-US" sz="1400" b="0" u="sng" kern="1200">
              <a:latin typeface="Calibri" panose="020F0502020204030204"/>
              <a:ea typeface="+mn-ea"/>
              <a:cs typeface="+mn-cs"/>
            </a:rPr>
            <a:t>CleanTransportation@MassCEC.com</a:t>
          </a:r>
          <a:endParaRPr lang="en-US" sz="1400" u="sng" kern="1200">
            <a:solidFill>
              <a:srgbClr val="000000"/>
            </a:solidFill>
            <a:ea typeface="+mn-ea"/>
            <a:cs typeface="+mn-cs"/>
          </a:endParaRPr>
        </a:p>
      </dsp:txBody>
      <dsp:txXfrm>
        <a:off x="7430699" y="1147994"/>
        <a:ext cx="2850029" cy="1665718"/>
      </dsp:txXfrm>
    </dsp:sp>
    <dsp:sp modelId="{EAE6C80B-6652-4623-988F-197DA58E4FAF}">
      <dsp:nvSpPr>
        <dsp:cNvPr id="0" name=""/>
        <dsp:cNvSpPr/>
      </dsp:nvSpPr>
      <dsp:spPr>
        <a:xfrm>
          <a:off x="7430699" y="562742"/>
          <a:ext cx="2850029" cy="5852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0650" bIns="0" numCol="1" spcCol="1270" anchor="ctr" anchorCtr="0">
          <a:noAutofit/>
        </a:bodyPr>
        <a:lstStyle/>
        <a:p>
          <a:pPr marL="0" lvl="0" indent="0" algn="l" defTabSz="844550">
            <a:lnSpc>
              <a:spcPct val="90000"/>
            </a:lnSpc>
            <a:spcBef>
              <a:spcPct val="0"/>
            </a:spcBef>
            <a:spcAft>
              <a:spcPct val="35000"/>
            </a:spcAft>
            <a:buNone/>
            <a:defRPr b="1"/>
          </a:pPr>
          <a:r>
            <a:rPr lang="en-US" sz="1900" kern="1200">
              <a:solidFill>
                <a:srgbClr val="000000"/>
              </a:solidFill>
              <a:latin typeface="Calibri" panose="020F0502020204030204"/>
              <a:ea typeface="+mn-ea"/>
              <a:cs typeface="+mn-cs"/>
            </a:rPr>
            <a:t>May 1, 2026</a:t>
          </a:r>
          <a:endParaRPr lang="en-US" sz="1900" kern="1200">
            <a:solidFill>
              <a:srgbClr val="000000"/>
            </a:solidFill>
            <a:ea typeface="+mn-ea"/>
            <a:cs typeface="+mn-cs"/>
          </a:endParaRPr>
        </a:p>
      </dsp:txBody>
      <dsp:txXfrm>
        <a:off x="7430699" y="562742"/>
        <a:ext cx="2850029" cy="585252"/>
      </dsp:txXfrm>
    </dsp:sp>
    <dsp:sp modelId="{55EED495-1A6E-46E6-A6C4-374111675920}">
      <dsp:nvSpPr>
        <dsp:cNvPr id="0" name=""/>
        <dsp:cNvSpPr/>
      </dsp:nvSpPr>
      <dsp:spPr>
        <a:xfrm>
          <a:off x="7138183" y="1147994"/>
          <a:ext cx="0" cy="1665718"/>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281D6ECB-BEF1-432E-8E9B-723C702AB5E0}">
      <dsp:nvSpPr>
        <dsp:cNvPr id="0" name=""/>
        <dsp:cNvSpPr/>
      </dsp:nvSpPr>
      <dsp:spPr>
        <a:xfrm>
          <a:off x="7085640" y="2761040"/>
          <a:ext cx="105305" cy="105345"/>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AFF5B5-08FE-48DE-9625-5AF502A474B4}">
      <dsp:nvSpPr>
        <dsp:cNvPr id="0" name=""/>
        <dsp:cNvSpPr/>
      </dsp:nvSpPr>
      <dsp:spPr>
        <a:xfrm rot="18900000">
          <a:off x="8641333" y="4565217"/>
          <a:ext cx="413680" cy="413680"/>
        </a:xfrm>
        <a:prstGeom prst="teardrop">
          <a:avLst>
            <a:gd name="adj" fmla="val 11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9D6EEF-05C7-4733-93E1-CDDFEBDA7034}">
      <dsp:nvSpPr>
        <dsp:cNvPr id="0" name=""/>
        <dsp:cNvSpPr/>
      </dsp:nvSpPr>
      <dsp:spPr>
        <a:xfrm>
          <a:off x="8687289" y="4611173"/>
          <a:ext cx="321767" cy="321767"/>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29D816EB-039A-4B65-93FC-1172D9240710}">
      <dsp:nvSpPr>
        <dsp:cNvPr id="0" name=""/>
        <dsp:cNvSpPr/>
      </dsp:nvSpPr>
      <dsp:spPr>
        <a:xfrm>
          <a:off x="9131540" y="2896011"/>
          <a:ext cx="2850029" cy="1665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33350" rIns="0" bIns="88900" numCol="1" spcCol="1270" anchor="b" anchorCtr="0">
          <a:noAutofit/>
        </a:bodyPr>
        <a:lstStyle/>
        <a:p>
          <a:pPr marL="0" lvl="0" indent="0" algn="l" defTabSz="622300">
            <a:lnSpc>
              <a:spcPct val="90000"/>
            </a:lnSpc>
            <a:spcBef>
              <a:spcPct val="0"/>
            </a:spcBef>
            <a:spcAft>
              <a:spcPct val="35000"/>
            </a:spcAft>
            <a:buNone/>
          </a:pPr>
          <a:r>
            <a:rPr lang="en-US" sz="1400" b="0" i="0" kern="1200">
              <a:latin typeface="Calibri" panose="020F0502020204030204"/>
              <a:ea typeface="+mn-ea"/>
              <a:cs typeface="+mn-cs"/>
            </a:rPr>
            <a:t>Interviews (if necessary) and award decision in Early June 2026</a:t>
          </a:r>
        </a:p>
      </dsp:txBody>
      <dsp:txXfrm>
        <a:off x="9131540" y="2896011"/>
        <a:ext cx="2850029" cy="1665718"/>
      </dsp:txXfrm>
    </dsp:sp>
    <dsp:sp modelId="{C95F2FFF-2F91-4700-90AC-74FB040CAD4C}">
      <dsp:nvSpPr>
        <dsp:cNvPr id="0" name=""/>
        <dsp:cNvSpPr/>
      </dsp:nvSpPr>
      <dsp:spPr>
        <a:xfrm>
          <a:off x="9131540" y="4561729"/>
          <a:ext cx="2850029" cy="5852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0650" bIns="0" numCol="1" spcCol="1270" anchor="ctr" anchorCtr="0">
          <a:noAutofit/>
        </a:bodyPr>
        <a:lstStyle/>
        <a:p>
          <a:pPr marL="0" lvl="0" indent="0" algn="l" defTabSz="844550">
            <a:lnSpc>
              <a:spcPct val="90000"/>
            </a:lnSpc>
            <a:spcBef>
              <a:spcPct val="0"/>
            </a:spcBef>
            <a:spcAft>
              <a:spcPct val="35000"/>
            </a:spcAft>
            <a:buNone/>
            <a:defRPr b="1"/>
          </a:pPr>
          <a:r>
            <a:rPr lang="en-US" sz="1900" b="1" kern="1200">
              <a:solidFill>
                <a:srgbClr val="000000"/>
              </a:solidFill>
              <a:latin typeface="Calibri" panose="020F0502020204030204"/>
              <a:ea typeface="+mn-ea"/>
              <a:cs typeface="+mn-cs"/>
            </a:rPr>
            <a:t>Mid-May 2026</a:t>
          </a:r>
        </a:p>
      </dsp:txBody>
      <dsp:txXfrm>
        <a:off x="9131540" y="4561729"/>
        <a:ext cx="2850029" cy="585252"/>
      </dsp:txXfrm>
    </dsp:sp>
    <dsp:sp modelId="{3C621A07-6085-4701-B9E4-C08A0F3FFA33}">
      <dsp:nvSpPr>
        <dsp:cNvPr id="0" name=""/>
        <dsp:cNvSpPr/>
      </dsp:nvSpPr>
      <dsp:spPr>
        <a:xfrm>
          <a:off x="8848173" y="2813713"/>
          <a:ext cx="0" cy="1665718"/>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12BF96B4-9A3C-4F91-802F-8AC9FEA7C391}">
      <dsp:nvSpPr>
        <dsp:cNvPr id="0" name=""/>
        <dsp:cNvSpPr/>
      </dsp:nvSpPr>
      <dsp:spPr>
        <a:xfrm>
          <a:off x="8795630" y="2761040"/>
          <a:ext cx="105305" cy="105345"/>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E232E5-56DF-0648-9781-01077BCBEFB2}" type="datetimeFigureOut">
              <a:rPr lang="en-US" smtClean="0"/>
              <a:t>3/27/2026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805446-6980-1742-B2D3-5594B3AB9A97}" type="slidenum">
              <a:rPr lang="en-US" smtClean="0"/>
              <a:t>‹#›</a:t>
            </a:fld>
            <a:endParaRPr lang="en-US"/>
          </a:p>
        </p:txBody>
      </p:sp>
    </p:spTree>
    <p:extLst>
      <p:ext uri="{BB962C8B-B14F-4D97-AF65-F5344CB8AC3E}">
        <p14:creationId xmlns:p14="http://schemas.microsoft.com/office/powerpoint/2010/main" val="2558198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805446-6980-1742-B2D3-5594B3AB9A97}" type="slidenum">
              <a:rPr lang="en-US" smtClean="0"/>
              <a:t>13</a:t>
            </a:fld>
            <a:endParaRPr lang="en-US"/>
          </a:p>
        </p:txBody>
      </p:sp>
    </p:spTree>
    <p:extLst>
      <p:ext uri="{BB962C8B-B14F-4D97-AF65-F5344CB8AC3E}">
        <p14:creationId xmlns:p14="http://schemas.microsoft.com/office/powerpoint/2010/main" val="11367564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805446-6980-1742-B2D3-5594B3AB9A97}" type="slidenum">
              <a:rPr lang="en-US" smtClean="0"/>
              <a:t>14</a:t>
            </a:fld>
            <a:endParaRPr lang="en-US"/>
          </a:p>
        </p:txBody>
      </p:sp>
    </p:spTree>
    <p:extLst>
      <p:ext uri="{BB962C8B-B14F-4D97-AF65-F5344CB8AC3E}">
        <p14:creationId xmlns:p14="http://schemas.microsoft.com/office/powerpoint/2010/main" val="25861830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805446-6980-1742-B2D3-5594B3AB9A97}" type="slidenum">
              <a:rPr lang="en-US" smtClean="0"/>
              <a:t>15</a:t>
            </a:fld>
            <a:endParaRPr lang="en-US"/>
          </a:p>
        </p:txBody>
      </p:sp>
    </p:spTree>
    <p:extLst>
      <p:ext uri="{BB962C8B-B14F-4D97-AF65-F5344CB8AC3E}">
        <p14:creationId xmlns:p14="http://schemas.microsoft.com/office/powerpoint/2010/main" val="2930963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CC805446-6980-1742-B2D3-5594B3AB9A97}" type="slidenum">
              <a:rPr lang="en-US" smtClean="0"/>
              <a:t>16</a:t>
            </a:fld>
            <a:endParaRPr lang="en-US"/>
          </a:p>
        </p:txBody>
      </p:sp>
    </p:spTree>
    <p:extLst>
      <p:ext uri="{BB962C8B-B14F-4D97-AF65-F5344CB8AC3E}">
        <p14:creationId xmlns:p14="http://schemas.microsoft.com/office/powerpoint/2010/main" val="176047679"/>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Picture">
    <p:spTree>
      <p:nvGrpSpPr>
        <p:cNvPr id="1" name=""/>
        <p:cNvGrpSpPr/>
        <p:nvPr/>
      </p:nvGrpSpPr>
      <p:grpSpPr>
        <a:xfrm>
          <a:off x="0" y="0"/>
          <a:ext cx="0" cy="0"/>
          <a:chOff x="0" y="0"/>
          <a:chExt cx="0" cy="0"/>
        </a:xfrm>
      </p:grpSpPr>
      <p:pic>
        <p:nvPicPr>
          <p:cNvPr id="4" name="Picture 3" descr="Text&#10;&#10;Description automatically generated">
            <a:extLst>
              <a:ext uri="{FF2B5EF4-FFF2-40B4-BE49-F238E27FC236}">
                <a16:creationId xmlns:a16="http://schemas.microsoft.com/office/drawing/2014/main" id="{A0E77BF5-8C39-A09D-314B-3C038FB767FC}"/>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9702358" y="5805040"/>
            <a:ext cx="2133175" cy="647063"/>
          </a:xfrm>
          <a:prstGeom prst="rect">
            <a:avLst/>
          </a:prstGeom>
        </p:spPr>
      </p:pic>
      <p:pic>
        <p:nvPicPr>
          <p:cNvPr id="5" name="Picture 4" descr="A picture containing windmill, outdoor object&#10;&#10;Description automatically generated">
            <a:extLst>
              <a:ext uri="{FF2B5EF4-FFF2-40B4-BE49-F238E27FC236}">
                <a16:creationId xmlns:a16="http://schemas.microsoft.com/office/drawing/2014/main" id="{D0A6D2A0-5A0C-5283-AA1E-C6CBE08ACF58}"/>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7558" t="-878" r="-2931"/>
          <a:stretch/>
        </p:blipFill>
        <p:spPr>
          <a:xfrm>
            <a:off x="6096000" y="252460"/>
            <a:ext cx="5169407" cy="6579705"/>
          </a:xfrm>
          <a:prstGeom prst="rect">
            <a:avLst/>
          </a:prstGeom>
        </p:spPr>
      </p:pic>
      <p:sp>
        <p:nvSpPr>
          <p:cNvPr id="6" name="Rectangle 5">
            <a:extLst>
              <a:ext uri="{FF2B5EF4-FFF2-40B4-BE49-F238E27FC236}">
                <a16:creationId xmlns:a16="http://schemas.microsoft.com/office/drawing/2014/main" id="{6512BA5D-7178-BAC9-3D65-1299D08295B6}"/>
              </a:ext>
            </a:extLst>
          </p:cNvPr>
          <p:cNvSpPr/>
          <p:nvPr userDrawn="1"/>
        </p:nvSpPr>
        <p:spPr>
          <a:xfrm>
            <a:off x="0" y="6795184"/>
            <a:ext cx="12192000" cy="62816"/>
          </a:xfrm>
          <a:prstGeom prst="rect">
            <a:avLst/>
          </a:prstGeom>
          <a:solidFill>
            <a:srgbClr val="FFF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9">
            <a:extLst>
              <a:ext uri="{FF2B5EF4-FFF2-40B4-BE49-F238E27FC236}">
                <a16:creationId xmlns:a16="http://schemas.microsoft.com/office/drawing/2014/main" id="{502543CA-AD73-9109-96BE-5E2C0ADEA7E6}"/>
              </a:ext>
            </a:extLst>
          </p:cNvPr>
          <p:cNvSpPr>
            <a:spLocks noGrp="1"/>
          </p:cNvSpPr>
          <p:nvPr>
            <p:ph type="dt" sz="half" idx="12"/>
          </p:nvPr>
        </p:nvSpPr>
        <p:spPr/>
        <p:txBody>
          <a:bodyPr/>
          <a:lstStyle/>
          <a:p>
            <a:endParaRPr lang="en-US"/>
          </a:p>
        </p:txBody>
      </p:sp>
      <p:sp>
        <p:nvSpPr>
          <p:cNvPr id="3" name="Title 1">
            <a:extLst>
              <a:ext uri="{FF2B5EF4-FFF2-40B4-BE49-F238E27FC236}">
                <a16:creationId xmlns:a16="http://schemas.microsoft.com/office/drawing/2014/main" id="{E3150CDE-EC40-2D32-0323-B1CF829CCBB3}"/>
              </a:ext>
            </a:extLst>
          </p:cNvPr>
          <p:cNvSpPr>
            <a:spLocks noGrp="1"/>
          </p:cNvSpPr>
          <p:nvPr>
            <p:ph type="title" hasCustomPrompt="1"/>
          </p:nvPr>
        </p:nvSpPr>
        <p:spPr>
          <a:xfrm>
            <a:off x="833628" y="1753228"/>
            <a:ext cx="6028152" cy="1670103"/>
          </a:xfrm>
          <a:prstGeom prst="rect">
            <a:avLst/>
          </a:prstGeom>
        </p:spPr>
        <p:txBody>
          <a:bodyPr lIns="0" tIns="0" rIns="0" bIns="0" anchor="b"/>
          <a:lstStyle/>
          <a:p>
            <a:r>
              <a:rPr lang="en-US"/>
              <a:t>Presentation Title Here</a:t>
            </a:r>
          </a:p>
        </p:txBody>
      </p:sp>
      <p:sp>
        <p:nvSpPr>
          <p:cNvPr id="7" name="Text Placeholder 8">
            <a:extLst>
              <a:ext uri="{FF2B5EF4-FFF2-40B4-BE49-F238E27FC236}">
                <a16:creationId xmlns:a16="http://schemas.microsoft.com/office/drawing/2014/main" id="{1E049191-7DA3-1499-3962-CE2B2EE22527}"/>
              </a:ext>
            </a:extLst>
          </p:cNvPr>
          <p:cNvSpPr>
            <a:spLocks noGrp="1"/>
          </p:cNvSpPr>
          <p:nvPr>
            <p:ph type="body" sz="quarter" idx="13" hasCustomPrompt="1"/>
          </p:nvPr>
        </p:nvSpPr>
        <p:spPr>
          <a:xfrm>
            <a:off x="833627" y="3604406"/>
            <a:ext cx="6028151" cy="914400"/>
          </a:xfrm>
          <a:prstGeom prst="rect">
            <a:avLst/>
          </a:prstGeom>
        </p:spPr>
        <p:txBody>
          <a:bodyPr lIns="0" tIns="0" rIns="0" bIns="0" anchor="t" anchorCtr="0"/>
          <a:lstStyle>
            <a:lvl1pPr>
              <a:defRPr sz="2000"/>
            </a:lvl1pPr>
          </a:lstStyle>
          <a:p>
            <a:pPr lvl="0"/>
            <a:r>
              <a:rPr lang="en-US"/>
              <a:t>Subtitle goes here</a:t>
            </a:r>
          </a:p>
        </p:txBody>
      </p:sp>
      <p:sp>
        <p:nvSpPr>
          <p:cNvPr id="14" name="Text Placeholder 13">
            <a:extLst>
              <a:ext uri="{FF2B5EF4-FFF2-40B4-BE49-F238E27FC236}">
                <a16:creationId xmlns:a16="http://schemas.microsoft.com/office/drawing/2014/main" id="{2C04EF02-50E1-5D8A-00AC-9D77729A50A4}"/>
              </a:ext>
            </a:extLst>
          </p:cNvPr>
          <p:cNvSpPr>
            <a:spLocks noGrp="1"/>
          </p:cNvSpPr>
          <p:nvPr>
            <p:ph type="body" sz="quarter" idx="14" hasCustomPrompt="1"/>
          </p:nvPr>
        </p:nvSpPr>
        <p:spPr>
          <a:xfrm>
            <a:off x="833628" y="6433254"/>
            <a:ext cx="6028150" cy="379314"/>
          </a:xfrm>
          <a:prstGeom prst="rect">
            <a:avLst/>
          </a:prstGeom>
        </p:spPr>
        <p:txBody>
          <a:bodyPr lIns="0" rIns="0"/>
          <a:lstStyle>
            <a:lvl1pPr>
              <a:defRPr sz="1000" cap="none">
                <a:solidFill>
                  <a:schemeClr val="bg1"/>
                </a:solidFill>
              </a:defRPr>
            </a:lvl1pPr>
          </a:lstStyle>
          <a:p>
            <a:pPr lvl="0"/>
            <a:r>
              <a:rPr lang="en-US"/>
              <a:t>Footer copy here</a:t>
            </a:r>
          </a:p>
        </p:txBody>
      </p:sp>
    </p:spTree>
    <p:extLst>
      <p:ext uri="{BB962C8B-B14F-4D97-AF65-F5344CB8AC3E}">
        <p14:creationId xmlns:p14="http://schemas.microsoft.com/office/powerpoint/2010/main" val="241010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and Two Bullets/Oth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26932-7F95-1C30-101E-156F47BE62DD}"/>
              </a:ext>
            </a:extLst>
          </p:cNvPr>
          <p:cNvSpPr>
            <a:spLocks noGrp="1"/>
          </p:cNvSpPr>
          <p:nvPr>
            <p:ph type="title" hasCustomPrompt="1"/>
          </p:nvPr>
        </p:nvSpPr>
        <p:spPr>
          <a:xfrm>
            <a:off x="304800" y="0"/>
            <a:ext cx="5791200" cy="1371150"/>
          </a:xfrm>
        </p:spPr>
        <p:txBody>
          <a:bodyPr/>
          <a:lstStyle/>
          <a:p>
            <a:r>
              <a:rPr lang="en-US"/>
              <a:t>Slide Title</a:t>
            </a:r>
          </a:p>
        </p:txBody>
      </p:sp>
      <p:sp>
        <p:nvSpPr>
          <p:cNvPr id="9" name="Text Placeholder 8">
            <a:extLst>
              <a:ext uri="{FF2B5EF4-FFF2-40B4-BE49-F238E27FC236}">
                <a16:creationId xmlns:a16="http://schemas.microsoft.com/office/drawing/2014/main" id="{544C641A-ACBB-1CE7-CB8C-9E8DFE1284CC}"/>
              </a:ext>
            </a:extLst>
          </p:cNvPr>
          <p:cNvSpPr>
            <a:spLocks noGrp="1"/>
          </p:cNvSpPr>
          <p:nvPr>
            <p:ph type="body" sz="quarter" idx="14" hasCustomPrompt="1"/>
          </p:nvPr>
        </p:nvSpPr>
        <p:spPr>
          <a:xfrm>
            <a:off x="304800" y="1473156"/>
            <a:ext cx="5791199" cy="640080"/>
          </a:xfrm>
          <a:prstGeom prst="rect">
            <a:avLst/>
          </a:prstGeom>
        </p:spPr>
        <p:txBody>
          <a:bodyPr bIns="45720" anchor="ctr" anchorCtr="0">
            <a:normAutofit/>
          </a:bodyPr>
          <a:lstStyle>
            <a:lvl1pPr>
              <a:defRPr sz="2000" b="1" i="0" cap="all" baseline="0">
                <a:solidFill>
                  <a:schemeClr val="bg2"/>
                </a:solidFill>
                <a:latin typeface="Calibri" panose="020F0502020204030204" pitchFamily="34" charset="0"/>
              </a:defRPr>
            </a:lvl1pPr>
          </a:lstStyle>
          <a:p>
            <a:pPr lvl="0"/>
            <a:r>
              <a:rPr lang="en-US"/>
              <a:t>subtitle</a:t>
            </a:r>
          </a:p>
        </p:txBody>
      </p:sp>
      <p:sp>
        <p:nvSpPr>
          <p:cNvPr id="10" name="Content Placeholder 2">
            <a:extLst>
              <a:ext uri="{FF2B5EF4-FFF2-40B4-BE49-F238E27FC236}">
                <a16:creationId xmlns:a16="http://schemas.microsoft.com/office/drawing/2014/main" id="{7B4B2D98-81ED-FF6E-8F54-27837AA8CF02}"/>
              </a:ext>
            </a:extLst>
          </p:cNvPr>
          <p:cNvSpPr>
            <a:spLocks noGrp="1"/>
          </p:cNvSpPr>
          <p:nvPr>
            <p:ph sz="half" idx="1"/>
          </p:nvPr>
        </p:nvSpPr>
        <p:spPr>
          <a:xfrm>
            <a:off x="304798" y="2194560"/>
            <a:ext cx="5791200" cy="4082332"/>
          </a:xfrm>
          <a:prstGeom prst="rect">
            <a:avLst/>
          </a:prstGeom>
        </p:spPr>
        <p:txBody>
          <a:bodyPr/>
          <a:lstStyle>
            <a:lvl1pPr marL="194310" indent="-192024">
              <a:buClr>
                <a:srgbClr val="FF6000"/>
              </a:buClr>
              <a:buSzPct val="60000"/>
              <a:buFont typeface="System Font Regular"/>
              <a:buChar char="➤"/>
              <a:defRPr/>
            </a:lvl1pPr>
            <a:lvl2pPr marL="411480" indent="-192024">
              <a:buClr>
                <a:srgbClr val="0065A4"/>
              </a:buClr>
              <a:buSzPct val="100000"/>
              <a:buFont typeface="Arial" panose="020B0604020202020204" pitchFamily="34" charset="0"/>
              <a:buChar char="•"/>
              <a:defRPr sz="1600"/>
            </a:lvl2pPr>
            <a:lvl3pPr marL="576072" indent="-137160">
              <a:buClr>
                <a:srgbClr val="0065A4"/>
              </a:buClr>
              <a:buSzPct val="100000"/>
              <a:buFont typeface="Arial" panose="020B0604020202020204" pitchFamily="34" charset="0"/>
              <a:buChar char="•"/>
              <a:defRPr sz="1400"/>
            </a:lvl3pPr>
            <a:lvl4pPr marL="713232" indent="-128016">
              <a:buClr>
                <a:srgbClr val="FF6000"/>
              </a:buClr>
              <a:buSzPct val="60000"/>
              <a:buFont typeface="System Font Regular"/>
              <a:buChar char="➤"/>
              <a:defRPr/>
            </a:lvl4pPr>
            <a:lvl5pPr marL="850392" indent="-128016">
              <a:buClr>
                <a:srgbClr val="FF6000"/>
              </a:buClr>
              <a:buSzPct val="60000"/>
              <a:buFont typeface="System Font Regular"/>
              <a:buChar char="➤"/>
              <a:defRPr/>
            </a:lvl5pPr>
          </a:lstStyle>
          <a:p>
            <a:pPr lvl="0"/>
            <a:r>
              <a:rPr lang="en-US"/>
              <a:t>Click to edit Master text styles</a:t>
            </a:r>
          </a:p>
          <a:p>
            <a:pPr lvl="1"/>
            <a:r>
              <a:rPr lang="en-US"/>
              <a:t>Second level</a:t>
            </a:r>
          </a:p>
          <a:p>
            <a:pPr lvl="2"/>
            <a:r>
              <a:rPr lang="en-US"/>
              <a:t>Third level</a:t>
            </a:r>
          </a:p>
        </p:txBody>
      </p:sp>
      <p:sp>
        <p:nvSpPr>
          <p:cNvPr id="17" name="Content Placeholder 2">
            <a:extLst>
              <a:ext uri="{FF2B5EF4-FFF2-40B4-BE49-F238E27FC236}">
                <a16:creationId xmlns:a16="http://schemas.microsoft.com/office/drawing/2014/main" id="{C5A9EA98-E34B-E2A6-9C8E-6478F78C91DB}"/>
              </a:ext>
            </a:extLst>
          </p:cNvPr>
          <p:cNvSpPr>
            <a:spLocks noGrp="1"/>
          </p:cNvSpPr>
          <p:nvPr>
            <p:ph sz="half" idx="18"/>
          </p:nvPr>
        </p:nvSpPr>
        <p:spPr>
          <a:xfrm>
            <a:off x="6381749" y="353974"/>
            <a:ext cx="5505449" cy="5932526"/>
          </a:xfrm>
          <a:prstGeom prst="rect">
            <a:avLst/>
          </a:prstGeom>
        </p:spPr>
        <p:txBody>
          <a:bodyPr/>
          <a:lstStyle>
            <a:lvl1pPr marL="194310" indent="-192024">
              <a:buClr>
                <a:srgbClr val="FF6000"/>
              </a:buClr>
              <a:buSzPct val="60000"/>
              <a:buFont typeface="System Font Regular"/>
              <a:buChar char="➤"/>
              <a:defRPr/>
            </a:lvl1pPr>
            <a:lvl2pPr marL="411480" indent="-192024">
              <a:buClr>
                <a:srgbClr val="0065A4"/>
              </a:buClr>
              <a:buSzPct val="100000"/>
              <a:buFont typeface="Arial" panose="020B0604020202020204" pitchFamily="34" charset="0"/>
              <a:buChar char="•"/>
              <a:defRPr/>
            </a:lvl2pPr>
            <a:lvl3pPr marL="576072" indent="-137160">
              <a:buClr>
                <a:srgbClr val="0065A4"/>
              </a:buClr>
              <a:buSzPct val="100000"/>
              <a:buFont typeface="Arial" panose="020B0604020202020204" pitchFamily="34" charset="0"/>
              <a:buChar char="•"/>
              <a:defRPr/>
            </a:lvl3pPr>
            <a:lvl4pPr marL="713232" indent="-128016">
              <a:buClr>
                <a:srgbClr val="FF6000"/>
              </a:buClr>
              <a:buSzPct val="60000"/>
              <a:buFont typeface="System Font Regular"/>
              <a:buChar char="➤"/>
              <a:defRPr/>
            </a:lvl4pPr>
            <a:lvl5pPr marL="850392" indent="-128016">
              <a:buClr>
                <a:srgbClr val="FF6000"/>
              </a:buClr>
              <a:buSzPct val="60000"/>
              <a:buFont typeface="System Font Regular"/>
              <a:buChar char="➤"/>
              <a:defRPr/>
            </a:lvl5pPr>
          </a:lstStyle>
          <a:p>
            <a:pPr lvl="0"/>
            <a:r>
              <a:rPr lang="en-US"/>
              <a:t>Click to edit Master text styles</a:t>
            </a:r>
          </a:p>
          <a:p>
            <a:pPr lvl="1"/>
            <a:r>
              <a:rPr lang="en-US"/>
              <a:t>Second level</a:t>
            </a:r>
          </a:p>
          <a:p>
            <a:pPr lvl="2"/>
            <a:r>
              <a:rPr lang="en-US"/>
              <a:t>Third level</a:t>
            </a:r>
          </a:p>
        </p:txBody>
      </p:sp>
      <p:cxnSp>
        <p:nvCxnSpPr>
          <p:cNvPr id="6" name="Straight Connector 5">
            <a:extLst>
              <a:ext uri="{FF2B5EF4-FFF2-40B4-BE49-F238E27FC236}">
                <a16:creationId xmlns:a16="http://schemas.microsoft.com/office/drawing/2014/main" id="{DFC59B38-1987-7596-DE9A-A99DD8138D59}"/>
              </a:ext>
            </a:extLst>
          </p:cNvPr>
          <p:cNvCxnSpPr>
            <a:cxnSpLocks/>
          </p:cNvCxnSpPr>
          <p:nvPr userDrawn="1"/>
        </p:nvCxnSpPr>
        <p:spPr>
          <a:xfrm flipV="1">
            <a:off x="304800" y="1371150"/>
            <a:ext cx="5791200" cy="11074"/>
          </a:xfrm>
          <a:prstGeom prst="line">
            <a:avLst/>
          </a:prstGeom>
          <a:ln w="12700">
            <a:solidFill>
              <a:srgbClr val="0065A4"/>
            </a:solidFill>
          </a:ln>
        </p:spPr>
        <p:style>
          <a:lnRef idx="1">
            <a:schemeClr val="accent1"/>
          </a:lnRef>
          <a:fillRef idx="0">
            <a:schemeClr val="accent1"/>
          </a:fillRef>
          <a:effectRef idx="0">
            <a:schemeClr val="accent1"/>
          </a:effectRef>
          <a:fontRef idx="minor">
            <a:schemeClr val="tx1"/>
          </a:fontRef>
        </p:style>
      </p:cxnSp>
      <p:sp>
        <p:nvSpPr>
          <p:cNvPr id="7" name="Slide Number Placeholder 3">
            <a:extLst>
              <a:ext uri="{FF2B5EF4-FFF2-40B4-BE49-F238E27FC236}">
                <a16:creationId xmlns:a16="http://schemas.microsoft.com/office/drawing/2014/main" id="{763A0E52-ED44-9558-21A9-A9B87906D31F}"/>
              </a:ext>
            </a:extLst>
          </p:cNvPr>
          <p:cNvSpPr>
            <a:spLocks noGrp="1"/>
          </p:cNvSpPr>
          <p:nvPr>
            <p:ph type="sldNum" sz="quarter" idx="11"/>
          </p:nvPr>
        </p:nvSpPr>
        <p:spPr>
          <a:xfrm>
            <a:off x="11233469" y="6450653"/>
            <a:ext cx="441290" cy="365760"/>
          </a:xfrm>
        </p:spPr>
        <p:txBody>
          <a:bodyPr/>
          <a:lstStyle>
            <a:lvl1pPr>
              <a:defRPr b="1" i="0">
                <a:latin typeface="Calibri" panose="020F0502020204030204" pitchFamily="34" charset="0"/>
                <a:cs typeface="Calibri" panose="020F0502020204030204" pitchFamily="34" charset="0"/>
              </a:defRPr>
            </a:lvl1pPr>
          </a:lstStyle>
          <a:p>
            <a:fld id="{45EBD3CB-B0EF-374D-A7D9-9E1E0B8E9BAC}" type="slidenum">
              <a:rPr lang="en-US" smtClean="0"/>
              <a:pPr/>
              <a:t>‹#›</a:t>
            </a:fld>
            <a:endParaRPr lang="en-US"/>
          </a:p>
        </p:txBody>
      </p:sp>
      <p:sp>
        <p:nvSpPr>
          <p:cNvPr id="11" name="Text Placeholder 13">
            <a:extLst>
              <a:ext uri="{FF2B5EF4-FFF2-40B4-BE49-F238E27FC236}">
                <a16:creationId xmlns:a16="http://schemas.microsoft.com/office/drawing/2014/main" id="{3C63F0D7-7D26-6299-D852-2BDC94DBB580}"/>
              </a:ext>
            </a:extLst>
          </p:cNvPr>
          <p:cNvSpPr>
            <a:spLocks noGrp="1"/>
          </p:cNvSpPr>
          <p:nvPr>
            <p:ph type="body" sz="quarter" idx="15" hasCustomPrompt="1"/>
          </p:nvPr>
        </p:nvSpPr>
        <p:spPr>
          <a:xfrm>
            <a:off x="359820" y="6460701"/>
            <a:ext cx="10842568" cy="365760"/>
          </a:xfrm>
          <a:prstGeom prst="rect">
            <a:avLst/>
          </a:prstGeom>
        </p:spPr>
        <p:txBody>
          <a:bodyPr anchor="ctr"/>
          <a:lstStyle>
            <a:lvl1pPr algn="r">
              <a:defRPr sz="1000" b="1" i="0" cap="none">
                <a:solidFill>
                  <a:schemeClr val="bg1"/>
                </a:solidFill>
                <a:latin typeface="Calibri" panose="020F0502020204030204" pitchFamily="34" charset="0"/>
                <a:cs typeface="Calibri" panose="020F0502020204030204" pitchFamily="34" charset="0"/>
              </a:defRPr>
            </a:lvl1pPr>
          </a:lstStyle>
          <a:p>
            <a:pPr lvl="0"/>
            <a:r>
              <a:rPr lang="en-US"/>
              <a:t>Footer copy here</a:t>
            </a:r>
          </a:p>
        </p:txBody>
      </p:sp>
    </p:spTree>
    <p:extLst>
      <p:ext uri="{BB962C8B-B14F-4D97-AF65-F5344CB8AC3E}">
        <p14:creationId xmlns:p14="http://schemas.microsoft.com/office/powerpoint/2010/main" val="3114377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and Bullets/Other">
    <p:spTree>
      <p:nvGrpSpPr>
        <p:cNvPr id="1" name=""/>
        <p:cNvGrpSpPr/>
        <p:nvPr/>
      </p:nvGrpSpPr>
      <p:grpSpPr>
        <a:xfrm>
          <a:off x="0" y="0"/>
          <a:ext cx="0" cy="0"/>
          <a:chOff x="0" y="0"/>
          <a:chExt cx="0" cy="0"/>
        </a:xfrm>
      </p:grpSpPr>
      <p:sp>
        <p:nvSpPr>
          <p:cNvPr id="6" name="Picture Placeholder 2">
            <a:extLst>
              <a:ext uri="{FF2B5EF4-FFF2-40B4-BE49-F238E27FC236}">
                <a16:creationId xmlns:a16="http://schemas.microsoft.com/office/drawing/2014/main" id="{07BEF228-23CD-7B43-F583-FC3F830CD0FF}"/>
              </a:ext>
            </a:extLst>
          </p:cNvPr>
          <p:cNvSpPr>
            <a:spLocks noGrp="1"/>
          </p:cNvSpPr>
          <p:nvPr>
            <p:ph type="pic" idx="17" hasCustomPrompt="1"/>
          </p:nvPr>
        </p:nvSpPr>
        <p:spPr>
          <a:xfrm>
            <a:off x="7620000" y="-2"/>
            <a:ext cx="4572000" cy="6431967"/>
          </a:xfrm>
          <a:prstGeom prst="rect">
            <a:avLst/>
          </a:prstGeom>
          <a:blipFill>
            <a:blip r:embed="rId2"/>
            <a:stretch>
              <a:fillRect b="-7251"/>
            </a:stretch>
          </a:blipFill>
        </p:spPr>
        <p:txBody>
          <a:bodyPr lIns="0" tIns="0" rIns="0" bIns="0" anchor="ctr" anchorCtr="1"/>
          <a:lstStyle>
            <a:lvl1pPr marL="0" indent="0" algn="ctr">
              <a:buNone/>
              <a:defRPr sz="2400" b="1" baseline="0">
                <a:solidFill>
                  <a:srgbClr val="FF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365760" rtl="0" eaLnBrk="1" fontAlgn="auto" latinLnBrk="0" hangingPunct="1">
              <a:lnSpc>
                <a:spcPct val="90000"/>
              </a:lnSpc>
              <a:spcBef>
                <a:spcPts val="1000"/>
              </a:spcBef>
              <a:spcAft>
                <a:spcPts val="10"/>
              </a:spcAft>
              <a:buClrTx/>
              <a:buSzTx/>
              <a:buFontTx/>
              <a:buNone/>
              <a:tabLst/>
              <a:defRPr/>
            </a:pPr>
            <a:r>
              <a:rPr lang="en-US"/>
              <a:t>CLICK ICON TO CHANGE PICTURE</a:t>
            </a:r>
          </a:p>
        </p:txBody>
      </p:sp>
      <p:cxnSp>
        <p:nvCxnSpPr>
          <p:cNvPr id="8" name="Straight Connector 7">
            <a:extLst>
              <a:ext uri="{FF2B5EF4-FFF2-40B4-BE49-F238E27FC236}">
                <a16:creationId xmlns:a16="http://schemas.microsoft.com/office/drawing/2014/main" id="{2D92FE15-AE06-C6D8-888A-9BB13880221C}"/>
              </a:ext>
            </a:extLst>
          </p:cNvPr>
          <p:cNvCxnSpPr>
            <a:cxnSpLocks/>
          </p:cNvCxnSpPr>
          <p:nvPr userDrawn="1"/>
        </p:nvCxnSpPr>
        <p:spPr>
          <a:xfrm>
            <a:off x="304800" y="1008735"/>
            <a:ext cx="11582400" cy="0"/>
          </a:xfrm>
          <a:prstGeom prst="line">
            <a:avLst/>
          </a:prstGeom>
          <a:ln w="12700">
            <a:solidFill>
              <a:srgbClr val="0065A4"/>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73C26932-7F95-1C30-101E-156F47BE62DD}"/>
              </a:ext>
            </a:extLst>
          </p:cNvPr>
          <p:cNvSpPr>
            <a:spLocks noGrp="1"/>
          </p:cNvSpPr>
          <p:nvPr>
            <p:ph type="title" hasCustomPrompt="1"/>
          </p:nvPr>
        </p:nvSpPr>
        <p:spPr>
          <a:xfrm>
            <a:off x="304801" y="1"/>
            <a:ext cx="6705596" cy="997660"/>
          </a:xfrm>
        </p:spPr>
        <p:txBody>
          <a:bodyPr/>
          <a:lstStyle/>
          <a:p>
            <a:r>
              <a:rPr lang="en-US"/>
              <a:t>Slide Title</a:t>
            </a:r>
          </a:p>
        </p:txBody>
      </p:sp>
      <p:sp>
        <p:nvSpPr>
          <p:cNvPr id="7" name="Text Placeholder 8">
            <a:extLst>
              <a:ext uri="{FF2B5EF4-FFF2-40B4-BE49-F238E27FC236}">
                <a16:creationId xmlns:a16="http://schemas.microsoft.com/office/drawing/2014/main" id="{F039D9D8-1A05-B394-950E-7B6056D3823A}"/>
              </a:ext>
            </a:extLst>
          </p:cNvPr>
          <p:cNvSpPr>
            <a:spLocks noGrp="1"/>
          </p:cNvSpPr>
          <p:nvPr>
            <p:ph type="body" sz="quarter" idx="14" hasCustomPrompt="1"/>
          </p:nvPr>
        </p:nvSpPr>
        <p:spPr>
          <a:xfrm>
            <a:off x="304798" y="1143000"/>
            <a:ext cx="6705600" cy="640080"/>
          </a:xfrm>
          <a:prstGeom prst="rect">
            <a:avLst/>
          </a:prstGeom>
        </p:spPr>
        <p:txBody>
          <a:bodyPr bIns="45720" anchor="ctr" anchorCtr="0">
            <a:normAutofit/>
          </a:bodyPr>
          <a:lstStyle>
            <a:lvl1pPr>
              <a:defRPr sz="2000" b="1" i="0" cap="all" baseline="0">
                <a:solidFill>
                  <a:schemeClr val="bg2"/>
                </a:solidFill>
                <a:latin typeface="Calibri" panose="020F0502020204030204" pitchFamily="34" charset="0"/>
              </a:defRPr>
            </a:lvl1pPr>
          </a:lstStyle>
          <a:p>
            <a:pPr lvl="0"/>
            <a:r>
              <a:rPr lang="en-US"/>
              <a:t>subtitle</a:t>
            </a:r>
          </a:p>
        </p:txBody>
      </p:sp>
      <p:sp>
        <p:nvSpPr>
          <p:cNvPr id="9" name="Content Placeholder 2">
            <a:extLst>
              <a:ext uri="{FF2B5EF4-FFF2-40B4-BE49-F238E27FC236}">
                <a16:creationId xmlns:a16="http://schemas.microsoft.com/office/drawing/2014/main" id="{E501B4BA-2920-7F17-C69D-CD3C119ABC69}"/>
              </a:ext>
            </a:extLst>
          </p:cNvPr>
          <p:cNvSpPr>
            <a:spLocks noGrp="1"/>
          </p:cNvSpPr>
          <p:nvPr>
            <p:ph sz="half" idx="1"/>
          </p:nvPr>
        </p:nvSpPr>
        <p:spPr>
          <a:xfrm>
            <a:off x="304797" y="1862985"/>
            <a:ext cx="6705599" cy="4375705"/>
          </a:xfrm>
          <a:prstGeom prst="rect">
            <a:avLst/>
          </a:prstGeom>
        </p:spPr>
        <p:txBody>
          <a:bodyPr/>
          <a:lstStyle>
            <a:lvl1pPr marL="194310" indent="-192024">
              <a:buClr>
                <a:srgbClr val="FF6000"/>
              </a:buClr>
              <a:buSzPct val="60000"/>
              <a:buFont typeface="System Font Regular"/>
              <a:buChar char="➤"/>
              <a:defRPr b="0" i="0">
                <a:latin typeface="Calibri" panose="020F0502020204030204" pitchFamily="34" charset="0"/>
                <a:cs typeface="Calibri" panose="020F0502020204030204" pitchFamily="34" charset="0"/>
              </a:defRPr>
            </a:lvl1pPr>
            <a:lvl2pPr marL="411480" indent="-192024">
              <a:buClr>
                <a:srgbClr val="0065A4"/>
              </a:buClr>
              <a:buSzPct val="60000"/>
              <a:buFont typeface="System Font Regular"/>
              <a:buChar char="➤"/>
              <a:defRPr sz="1600" b="0" i="0">
                <a:latin typeface="Calibri" panose="020F0502020204030204" pitchFamily="34" charset="0"/>
                <a:cs typeface="Calibri" panose="020F0502020204030204" pitchFamily="34" charset="0"/>
              </a:defRPr>
            </a:lvl2pPr>
            <a:lvl3pPr marL="576072" indent="-137160">
              <a:buClr>
                <a:srgbClr val="0065A4"/>
              </a:buClr>
              <a:buSzPct val="60000"/>
              <a:buFont typeface="System Font Regular"/>
              <a:buChar char="➤"/>
              <a:defRPr sz="1400" b="0" i="0">
                <a:latin typeface="Calibri" panose="020F0502020204030204" pitchFamily="34" charset="0"/>
                <a:cs typeface="Calibri" panose="020F0502020204030204" pitchFamily="34" charset="0"/>
              </a:defRPr>
            </a:lvl3pPr>
            <a:lvl4pPr marL="713232" indent="-128016">
              <a:buClr>
                <a:srgbClr val="FF6000"/>
              </a:buClr>
              <a:buSzPct val="60000"/>
              <a:buFont typeface="System Font Regular"/>
              <a:buChar char="➤"/>
              <a:defRPr b="0" i="0">
                <a:latin typeface="Calibri Light" panose="020F0302020204030204" pitchFamily="34" charset="0"/>
                <a:cs typeface="Calibri Light" panose="020F0302020204030204" pitchFamily="34" charset="0"/>
              </a:defRPr>
            </a:lvl4pPr>
            <a:lvl5pPr marL="850392" indent="-128016">
              <a:buClr>
                <a:srgbClr val="FF6000"/>
              </a:buClr>
              <a:buSzPct val="60000"/>
              <a:buFont typeface="System Font Regular"/>
              <a:buChar char="➤"/>
              <a:defRPr b="0" i="0">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p:txBody>
      </p:sp>
      <p:sp>
        <p:nvSpPr>
          <p:cNvPr id="12" name="Slide Number Placeholder 3">
            <a:extLst>
              <a:ext uri="{FF2B5EF4-FFF2-40B4-BE49-F238E27FC236}">
                <a16:creationId xmlns:a16="http://schemas.microsoft.com/office/drawing/2014/main" id="{DA1C566C-24CA-1468-4816-D8CB8CA4DFCE}"/>
              </a:ext>
            </a:extLst>
          </p:cNvPr>
          <p:cNvSpPr>
            <a:spLocks noGrp="1"/>
          </p:cNvSpPr>
          <p:nvPr>
            <p:ph type="sldNum" sz="quarter" idx="11"/>
          </p:nvPr>
        </p:nvSpPr>
        <p:spPr>
          <a:xfrm>
            <a:off x="11233469" y="6450653"/>
            <a:ext cx="441290" cy="365760"/>
          </a:xfrm>
        </p:spPr>
        <p:txBody>
          <a:bodyPr/>
          <a:lstStyle>
            <a:lvl1pPr>
              <a:defRPr b="1" i="0">
                <a:latin typeface="Calibri" panose="020F0502020204030204" pitchFamily="34" charset="0"/>
                <a:cs typeface="Calibri" panose="020F0502020204030204" pitchFamily="34" charset="0"/>
              </a:defRPr>
            </a:lvl1pPr>
          </a:lstStyle>
          <a:p>
            <a:fld id="{45EBD3CB-B0EF-374D-A7D9-9E1E0B8E9BAC}" type="slidenum">
              <a:rPr lang="en-US" smtClean="0"/>
              <a:pPr/>
              <a:t>‹#›</a:t>
            </a:fld>
            <a:endParaRPr lang="en-US"/>
          </a:p>
        </p:txBody>
      </p:sp>
      <p:sp>
        <p:nvSpPr>
          <p:cNvPr id="14" name="Text Placeholder 13">
            <a:extLst>
              <a:ext uri="{FF2B5EF4-FFF2-40B4-BE49-F238E27FC236}">
                <a16:creationId xmlns:a16="http://schemas.microsoft.com/office/drawing/2014/main" id="{1C4A743B-5630-E24F-5BBC-695E2D482FB2}"/>
              </a:ext>
            </a:extLst>
          </p:cNvPr>
          <p:cNvSpPr>
            <a:spLocks noGrp="1"/>
          </p:cNvSpPr>
          <p:nvPr>
            <p:ph type="body" sz="quarter" idx="15" hasCustomPrompt="1"/>
          </p:nvPr>
        </p:nvSpPr>
        <p:spPr>
          <a:xfrm>
            <a:off x="359820" y="6460701"/>
            <a:ext cx="10842568" cy="365760"/>
          </a:xfrm>
          <a:prstGeom prst="rect">
            <a:avLst/>
          </a:prstGeom>
        </p:spPr>
        <p:txBody>
          <a:bodyPr anchor="ctr"/>
          <a:lstStyle>
            <a:lvl1pPr algn="r">
              <a:defRPr sz="1000" b="1" i="0" cap="none">
                <a:solidFill>
                  <a:schemeClr val="bg1"/>
                </a:solidFill>
                <a:latin typeface="Calibri" panose="020F0502020204030204" pitchFamily="34" charset="0"/>
                <a:cs typeface="Calibri" panose="020F0502020204030204" pitchFamily="34" charset="0"/>
              </a:defRPr>
            </a:lvl1pPr>
          </a:lstStyle>
          <a:p>
            <a:pPr lvl="0"/>
            <a:r>
              <a:rPr lang="en-US"/>
              <a:t>Footer copy here</a:t>
            </a:r>
          </a:p>
        </p:txBody>
      </p:sp>
    </p:spTree>
    <p:extLst>
      <p:ext uri="{BB962C8B-B14F-4D97-AF65-F5344CB8AC3E}">
        <p14:creationId xmlns:p14="http://schemas.microsoft.com/office/powerpoint/2010/main" val="11848380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3/27/2026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509434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and Data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F2E21-79FE-DF3C-2106-554035463EF5}"/>
              </a:ext>
            </a:extLst>
          </p:cNvPr>
          <p:cNvSpPr>
            <a:spLocks noGrp="1"/>
          </p:cNvSpPr>
          <p:nvPr>
            <p:ph type="title"/>
          </p:nvPr>
        </p:nvSpPr>
        <p:spPr/>
        <p:txBody>
          <a:bodyPr/>
          <a:lstStyle/>
          <a:p>
            <a:r>
              <a:rPr lang="en-US"/>
              <a:t>Click to edit Master title style</a:t>
            </a:r>
          </a:p>
        </p:txBody>
      </p:sp>
      <p:sp>
        <p:nvSpPr>
          <p:cNvPr id="4" name="Slide Number Placeholder 3">
            <a:extLst>
              <a:ext uri="{FF2B5EF4-FFF2-40B4-BE49-F238E27FC236}">
                <a16:creationId xmlns:a16="http://schemas.microsoft.com/office/drawing/2014/main" id="{5A5A49EB-7FC2-2B5A-D67D-07604F7E6266}"/>
              </a:ext>
            </a:extLst>
          </p:cNvPr>
          <p:cNvSpPr>
            <a:spLocks noGrp="1"/>
          </p:cNvSpPr>
          <p:nvPr>
            <p:ph type="sldNum" sz="quarter" idx="11"/>
          </p:nvPr>
        </p:nvSpPr>
        <p:spPr>
          <a:xfrm>
            <a:off x="11233469" y="6432573"/>
            <a:ext cx="441290" cy="386601"/>
          </a:xfrm>
          <a:prstGeom prst="rect">
            <a:avLst/>
          </a:prstGeom>
        </p:spPr>
        <p:txBody>
          <a:bodyPr/>
          <a:lstStyle/>
          <a:p>
            <a:fld id="{45EBD3CB-B0EF-374D-A7D9-9E1E0B8E9BAC}" type="slidenum">
              <a:rPr lang="en-US" smtClean="0"/>
              <a:pPr/>
              <a:t>‹#›</a:t>
            </a:fld>
            <a:endParaRPr lang="en-US"/>
          </a:p>
        </p:txBody>
      </p:sp>
      <p:sp>
        <p:nvSpPr>
          <p:cNvPr id="7" name="Text Placeholder 6">
            <a:extLst>
              <a:ext uri="{FF2B5EF4-FFF2-40B4-BE49-F238E27FC236}">
                <a16:creationId xmlns:a16="http://schemas.microsoft.com/office/drawing/2014/main" id="{FD509B09-49E6-47BF-67C8-742F96D20DCB}"/>
              </a:ext>
            </a:extLst>
          </p:cNvPr>
          <p:cNvSpPr>
            <a:spLocks noGrp="1"/>
          </p:cNvSpPr>
          <p:nvPr>
            <p:ph type="body" sz="quarter" idx="13"/>
          </p:nvPr>
        </p:nvSpPr>
        <p:spPr>
          <a:xfrm>
            <a:off x="576102" y="5534051"/>
            <a:ext cx="1264289" cy="753125"/>
          </a:xfrm>
        </p:spPr>
        <p:txBody>
          <a:bodyPr tIns="91440" bIns="0"/>
          <a:lstStyle/>
          <a:p>
            <a:pPr lvl="0"/>
            <a:r>
              <a:rPr lang="en-US"/>
              <a:t>Click to edit Master text styles</a:t>
            </a:r>
          </a:p>
        </p:txBody>
      </p:sp>
      <p:sp>
        <p:nvSpPr>
          <p:cNvPr id="9" name="Text Placeholder 8">
            <a:extLst>
              <a:ext uri="{FF2B5EF4-FFF2-40B4-BE49-F238E27FC236}">
                <a16:creationId xmlns:a16="http://schemas.microsoft.com/office/drawing/2014/main" id="{8B5BA900-19D2-3461-E374-1CE9D2FC3DC3}"/>
              </a:ext>
            </a:extLst>
          </p:cNvPr>
          <p:cNvSpPr>
            <a:spLocks noGrp="1"/>
          </p:cNvSpPr>
          <p:nvPr>
            <p:ph type="body" sz="quarter" idx="14"/>
          </p:nvPr>
        </p:nvSpPr>
        <p:spPr>
          <a:xfrm>
            <a:off x="576103" y="3781265"/>
            <a:ext cx="1264288" cy="818382"/>
          </a:xfrm>
        </p:spPr>
        <p:txBody>
          <a:bodyPr bIns="182880" anchor="b" anchorCtr="0">
            <a:noAutofit/>
          </a:bodyPr>
          <a:lstStyle>
            <a:lvl1pPr>
              <a:defRPr sz="1200" b="1" i="0" cap="none" baseline="0">
                <a:solidFill>
                  <a:srgbClr val="0065A4"/>
                </a:solidFill>
                <a:latin typeface="Calibri" panose="020F0502020204030204" pitchFamily="34" charset="0"/>
              </a:defRPr>
            </a:lvl1pPr>
            <a:lvl2pPr>
              <a:defRPr sz="1100" b="1" i="0" cap="all" baseline="0">
                <a:solidFill>
                  <a:schemeClr val="bg2"/>
                </a:solidFill>
                <a:latin typeface="Calibri" panose="020F0502020204030204" pitchFamily="34" charset="0"/>
              </a:defRPr>
            </a:lvl2pPr>
            <a:lvl3pPr>
              <a:defRPr sz="1050" b="1" i="0" cap="all" baseline="0">
                <a:solidFill>
                  <a:schemeClr val="bg2"/>
                </a:solidFill>
                <a:latin typeface="Calibri" panose="020F0502020204030204" pitchFamily="34" charset="0"/>
              </a:defRPr>
            </a:lvl3pPr>
            <a:lvl4pPr>
              <a:defRPr sz="800" b="1" i="0" cap="all" baseline="0">
                <a:solidFill>
                  <a:schemeClr val="bg2"/>
                </a:solidFill>
                <a:latin typeface="Calibri" panose="020F0502020204030204" pitchFamily="34" charset="0"/>
              </a:defRPr>
            </a:lvl4pPr>
            <a:lvl5pPr>
              <a:defRPr sz="600" b="1" i="0" cap="all" baseline="0">
                <a:solidFill>
                  <a:schemeClr val="bg2"/>
                </a:solidFill>
                <a:latin typeface="Calibri" panose="020F0502020204030204" pitchFamily="34" charset="0"/>
              </a:defRPr>
            </a:lvl5pPr>
          </a:lstStyle>
          <a:p>
            <a:pPr lvl="0"/>
            <a:r>
              <a:rPr lang="en-US"/>
              <a:t>Click to edit Master text styles</a:t>
            </a:r>
          </a:p>
        </p:txBody>
      </p:sp>
      <p:sp>
        <p:nvSpPr>
          <p:cNvPr id="12" name="Text Placeholder 6">
            <a:extLst>
              <a:ext uri="{FF2B5EF4-FFF2-40B4-BE49-F238E27FC236}">
                <a16:creationId xmlns:a16="http://schemas.microsoft.com/office/drawing/2014/main" id="{AFD86655-B199-D8FB-0567-4D31AF151BA7}"/>
              </a:ext>
            </a:extLst>
          </p:cNvPr>
          <p:cNvSpPr>
            <a:spLocks noGrp="1"/>
          </p:cNvSpPr>
          <p:nvPr>
            <p:ph type="body" sz="quarter" idx="17"/>
          </p:nvPr>
        </p:nvSpPr>
        <p:spPr>
          <a:xfrm>
            <a:off x="2881151" y="5534051"/>
            <a:ext cx="1264289" cy="753125"/>
          </a:xfrm>
        </p:spPr>
        <p:txBody>
          <a:bodyPr tIns="91440" bIns="0"/>
          <a:lstStyle/>
          <a:p>
            <a:pPr lvl="0"/>
            <a:r>
              <a:rPr lang="en-US"/>
              <a:t>Click to edit Master text styles</a:t>
            </a:r>
          </a:p>
        </p:txBody>
      </p:sp>
      <p:sp>
        <p:nvSpPr>
          <p:cNvPr id="13" name="Text Placeholder 8">
            <a:extLst>
              <a:ext uri="{FF2B5EF4-FFF2-40B4-BE49-F238E27FC236}">
                <a16:creationId xmlns:a16="http://schemas.microsoft.com/office/drawing/2014/main" id="{2F9075AD-F716-A5E0-BD1A-AFCF12F60FA9}"/>
              </a:ext>
            </a:extLst>
          </p:cNvPr>
          <p:cNvSpPr>
            <a:spLocks noGrp="1"/>
          </p:cNvSpPr>
          <p:nvPr>
            <p:ph type="body" sz="quarter" idx="18"/>
          </p:nvPr>
        </p:nvSpPr>
        <p:spPr>
          <a:xfrm>
            <a:off x="2881152" y="3781265"/>
            <a:ext cx="1264288" cy="818382"/>
          </a:xfrm>
        </p:spPr>
        <p:txBody>
          <a:bodyPr bIns="182880" anchor="b" anchorCtr="0">
            <a:noAutofit/>
          </a:bodyPr>
          <a:lstStyle>
            <a:lvl1pPr>
              <a:defRPr sz="1200" b="1" i="0" cap="none" baseline="0">
                <a:solidFill>
                  <a:srgbClr val="0065A4"/>
                </a:solidFill>
                <a:latin typeface="Calibri" panose="020F0502020204030204" pitchFamily="34" charset="0"/>
              </a:defRPr>
            </a:lvl1pPr>
            <a:lvl2pPr>
              <a:defRPr sz="1100" b="1" i="0" cap="all" baseline="0">
                <a:solidFill>
                  <a:schemeClr val="bg2"/>
                </a:solidFill>
                <a:latin typeface="Calibri" panose="020F0502020204030204" pitchFamily="34" charset="0"/>
              </a:defRPr>
            </a:lvl2pPr>
            <a:lvl3pPr>
              <a:defRPr sz="1050" b="1" i="0" cap="all" baseline="0">
                <a:solidFill>
                  <a:schemeClr val="bg2"/>
                </a:solidFill>
                <a:latin typeface="Calibri" panose="020F0502020204030204" pitchFamily="34" charset="0"/>
              </a:defRPr>
            </a:lvl3pPr>
            <a:lvl4pPr>
              <a:defRPr sz="800" b="1" i="0" cap="all" baseline="0">
                <a:solidFill>
                  <a:schemeClr val="bg2"/>
                </a:solidFill>
                <a:latin typeface="Calibri" panose="020F0502020204030204" pitchFamily="34" charset="0"/>
              </a:defRPr>
            </a:lvl4pPr>
            <a:lvl5pPr>
              <a:defRPr sz="600" b="1" i="0" cap="all" baseline="0">
                <a:solidFill>
                  <a:schemeClr val="bg2"/>
                </a:solidFill>
                <a:latin typeface="Calibri" panose="020F0502020204030204" pitchFamily="34" charset="0"/>
              </a:defRPr>
            </a:lvl5pPr>
          </a:lstStyle>
          <a:p>
            <a:pPr lvl="0"/>
            <a:r>
              <a:rPr lang="en-US"/>
              <a:t>Click to edit Master text styles</a:t>
            </a:r>
          </a:p>
        </p:txBody>
      </p:sp>
      <p:sp>
        <p:nvSpPr>
          <p:cNvPr id="8" name="Text Placeholder 8">
            <a:extLst>
              <a:ext uri="{FF2B5EF4-FFF2-40B4-BE49-F238E27FC236}">
                <a16:creationId xmlns:a16="http://schemas.microsoft.com/office/drawing/2014/main" id="{8E468AF8-94C0-2778-84B9-B589042178AE}"/>
              </a:ext>
            </a:extLst>
          </p:cNvPr>
          <p:cNvSpPr>
            <a:spLocks noGrp="1"/>
          </p:cNvSpPr>
          <p:nvPr>
            <p:ph type="body" sz="quarter" idx="21" hasCustomPrompt="1"/>
          </p:nvPr>
        </p:nvSpPr>
        <p:spPr>
          <a:xfrm>
            <a:off x="646438" y="4670416"/>
            <a:ext cx="758952" cy="758952"/>
          </a:xfrm>
          <a:prstGeom prst="ellipse">
            <a:avLst/>
          </a:prstGeom>
          <a:solidFill>
            <a:schemeClr val="accent3"/>
          </a:solidFill>
        </p:spPr>
        <p:txBody>
          <a:bodyPr lIns="0" rIns="0" bIns="0" anchor="ctr" anchorCtr="0">
            <a:noAutofit/>
          </a:bodyPr>
          <a:lstStyle>
            <a:lvl1pPr algn="ctr">
              <a:defRPr sz="1800" b="1" i="0" cap="none" baseline="0">
                <a:solidFill>
                  <a:schemeClr val="bg1"/>
                </a:solidFill>
                <a:latin typeface="Calibri" panose="020F0502020204030204" pitchFamily="34" charset="0"/>
              </a:defRPr>
            </a:lvl1pPr>
            <a:lvl2pPr>
              <a:defRPr sz="1100" b="1" i="0" cap="all" baseline="0">
                <a:solidFill>
                  <a:schemeClr val="bg2"/>
                </a:solidFill>
                <a:latin typeface="Calibri" panose="020F0502020204030204" pitchFamily="34" charset="0"/>
              </a:defRPr>
            </a:lvl2pPr>
            <a:lvl3pPr>
              <a:defRPr sz="1050" b="1" i="0" cap="all" baseline="0">
                <a:solidFill>
                  <a:schemeClr val="bg2"/>
                </a:solidFill>
                <a:latin typeface="Calibri" panose="020F0502020204030204" pitchFamily="34" charset="0"/>
              </a:defRPr>
            </a:lvl3pPr>
            <a:lvl4pPr>
              <a:defRPr sz="800" b="1" i="0" cap="all" baseline="0">
                <a:solidFill>
                  <a:schemeClr val="bg2"/>
                </a:solidFill>
                <a:latin typeface="Calibri" panose="020F0502020204030204" pitchFamily="34" charset="0"/>
              </a:defRPr>
            </a:lvl4pPr>
            <a:lvl5pPr>
              <a:defRPr sz="600" b="1" i="0" cap="all" baseline="0">
                <a:solidFill>
                  <a:schemeClr val="bg2"/>
                </a:solidFill>
                <a:latin typeface="Calibri" panose="020F0502020204030204" pitchFamily="34" charset="0"/>
              </a:defRPr>
            </a:lvl5pPr>
          </a:lstStyle>
          <a:p>
            <a:pPr lvl="0"/>
            <a:r>
              <a:rPr lang="en-US"/>
              <a:t>####</a:t>
            </a:r>
          </a:p>
        </p:txBody>
      </p:sp>
      <p:sp>
        <p:nvSpPr>
          <p:cNvPr id="11" name="Text Placeholder 8">
            <a:extLst>
              <a:ext uri="{FF2B5EF4-FFF2-40B4-BE49-F238E27FC236}">
                <a16:creationId xmlns:a16="http://schemas.microsoft.com/office/drawing/2014/main" id="{E0836EE3-28CA-5FC2-8F40-42274D227C56}"/>
              </a:ext>
            </a:extLst>
          </p:cNvPr>
          <p:cNvSpPr>
            <a:spLocks noGrp="1"/>
          </p:cNvSpPr>
          <p:nvPr>
            <p:ph type="body" sz="quarter" idx="23" hasCustomPrompt="1"/>
          </p:nvPr>
        </p:nvSpPr>
        <p:spPr>
          <a:xfrm>
            <a:off x="2947782" y="4670416"/>
            <a:ext cx="758952" cy="758952"/>
          </a:xfrm>
          <a:prstGeom prst="ellipse">
            <a:avLst/>
          </a:prstGeom>
          <a:solidFill>
            <a:schemeClr val="accent3"/>
          </a:solidFill>
        </p:spPr>
        <p:txBody>
          <a:bodyPr lIns="0" rIns="0" bIns="0" anchor="ctr" anchorCtr="0">
            <a:noAutofit/>
          </a:bodyPr>
          <a:lstStyle>
            <a:lvl1pPr algn="ctr">
              <a:defRPr sz="1800" b="1" i="0" cap="none" baseline="0">
                <a:solidFill>
                  <a:schemeClr val="bg1"/>
                </a:solidFill>
                <a:latin typeface="Calibri" panose="020F0502020204030204" pitchFamily="34" charset="0"/>
              </a:defRPr>
            </a:lvl1pPr>
            <a:lvl2pPr>
              <a:defRPr sz="1100" b="1" i="0" cap="all" baseline="0">
                <a:solidFill>
                  <a:schemeClr val="bg2"/>
                </a:solidFill>
                <a:latin typeface="Calibri" panose="020F0502020204030204" pitchFamily="34" charset="0"/>
              </a:defRPr>
            </a:lvl2pPr>
            <a:lvl3pPr>
              <a:defRPr sz="1050" b="1" i="0" cap="all" baseline="0">
                <a:solidFill>
                  <a:schemeClr val="bg2"/>
                </a:solidFill>
                <a:latin typeface="Calibri" panose="020F0502020204030204" pitchFamily="34" charset="0"/>
              </a:defRPr>
            </a:lvl3pPr>
            <a:lvl4pPr>
              <a:defRPr sz="800" b="1" i="0" cap="all" baseline="0">
                <a:solidFill>
                  <a:schemeClr val="bg2"/>
                </a:solidFill>
                <a:latin typeface="Calibri" panose="020F0502020204030204" pitchFamily="34" charset="0"/>
              </a:defRPr>
            </a:lvl4pPr>
            <a:lvl5pPr>
              <a:defRPr sz="600" b="1" i="0" cap="all" baseline="0">
                <a:solidFill>
                  <a:schemeClr val="bg2"/>
                </a:solidFill>
                <a:latin typeface="Calibri" panose="020F0502020204030204" pitchFamily="34" charset="0"/>
              </a:defRPr>
            </a:lvl5pPr>
          </a:lstStyle>
          <a:p>
            <a:pPr lvl="0"/>
            <a:r>
              <a:rPr lang="en-US"/>
              <a:t>####</a:t>
            </a:r>
          </a:p>
        </p:txBody>
      </p:sp>
      <p:sp>
        <p:nvSpPr>
          <p:cNvPr id="10" name="Content Placeholder 9">
            <a:extLst>
              <a:ext uri="{FF2B5EF4-FFF2-40B4-BE49-F238E27FC236}">
                <a16:creationId xmlns:a16="http://schemas.microsoft.com/office/drawing/2014/main" id="{A435592B-702A-4C7B-F3E4-D8AF42D8D16D}"/>
              </a:ext>
            </a:extLst>
          </p:cNvPr>
          <p:cNvSpPr>
            <a:spLocks noGrp="1"/>
          </p:cNvSpPr>
          <p:nvPr>
            <p:ph sz="quarter" idx="24"/>
          </p:nvPr>
        </p:nvSpPr>
        <p:spPr>
          <a:xfrm>
            <a:off x="302078" y="1143000"/>
            <a:ext cx="5622471" cy="2541188"/>
          </a:xfrm>
        </p:spPr>
        <p:txBody>
          <a:bodyPr/>
          <a:lstStyle>
            <a:lvl1pPr>
              <a:defRPr sz="1800"/>
            </a:lvl1pPr>
            <a:lvl2pPr>
              <a:defRPr sz="1600"/>
            </a:lvl2pPr>
            <a:lvl3pPr>
              <a:defRPr sz="1400"/>
            </a:lvl3pPr>
          </a:lstStyle>
          <a:p>
            <a:pPr lvl="0"/>
            <a:r>
              <a:rPr lang="en-US"/>
              <a:t>Click to edit Master text styles</a:t>
            </a:r>
          </a:p>
          <a:p>
            <a:pPr lvl="1"/>
            <a:r>
              <a:rPr lang="en-US"/>
              <a:t>Second level</a:t>
            </a:r>
          </a:p>
          <a:p>
            <a:pPr lvl="2"/>
            <a:r>
              <a:rPr lang="en-US"/>
              <a:t>Third level</a:t>
            </a:r>
          </a:p>
        </p:txBody>
      </p:sp>
      <p:sp>
        <p:nvSpPr>
          <p:cNvPr id="6" name="Content Placeholder 9">
            <a:extLst>
              <a:ext uri="{FF2B5EF4-FFF2-40B4-BE49-F238E27FC236}">
                <a16:creationId xmlns:a16="http://schemas.microsoft.com/office/drawing/2014/main" id="{F08915DC-0752-64B0-83E2-89C192CA39D8}"/>
              </a:ext>
            </a:extLst>
          </p:cNvPr>
          <p:cNvSpPr>
            <a:spLocks noGrp="1"/>
          </p:cNvSpPr>
          <p:nvPr>
            <p:ph sz="quarter" idx="25"/>
          </p:nvPr>
        </p:nvSpPr>
        <p:spPr>
          <a:xfrm>
            <a:off x="6096001" y="1143000"/>
            <a:ext cx="5791199" cy="5047099"/>
          </a:xfrm>
        </p:spPr>
        <p:txBody>
          <a:bodyPr/>
          <a:lstStyle>
            <a:lvl1pPr>
              <a:defRPr sz="1800"/>
            </a:lvl1pPr>
            <a:lvl2pPr>
              <a:defRPr sz="1600"/>
            </a:lvl2pPr>
            <a:lvl3pPr>
              <a:defRPr sz="1400"/>
            </a:lvl3pPr>
          </a:lstStyle>
          <a:p>
            <a:pPr lvl="0"/>
            <a:r>
              <a:rPr lang="en-US"/>
              <a:t>Click to edit Master text styles</a:t>
            </a:r>
          </a:p>
          <a:p>
            <a:pPr lvl="1"/>
            <a:r>
              <a:rPr lang="en-US"/>
              <a:t>Second level</a:t>
            </a:r>
          </a:p>
          <a:p>
            <a:pPr lvl="2"/>
            <a:r>
              <a:rPr lang="en-US"/>
              <a:t>Third level</a:t>
            </a:r>
          </a:p>
        </p:txBody>
      </p:sp>
      <p:sp>
        <p:nvSpPr>
          <p:cNvPr id="5" name="Text Placeholder 13">
            <a:extLst>
              <a:ext uri="{FF2B5EF4-FFF2-40B4-BE49-F238E27FC236}">
                <a16:creationId xmlns:a16="http://schemas.microsoft.com/office/drawing/2014/main" id="{CDA1F275-2C76-F7B4-9A88-BEE128C9CFCD}"/>
              </a:ext>
            </a:extLst>
          </p:cNvPr>
          <p:cNvSpPr>
            <a:spLocks noGrp="1"/>
          </p:cNvSpPr>
          <p:nvPr>
            <p:ph type="body" sz="quarter" idx="15" hasCustomPrompt="1"/>
          </p:nvPr>
        </p:nvSpPr>
        <p:spPr>
          <a:xfrm>
            <a:off x="359820" y="6475941"/>
            <a:ext cx="10842568" cy="365760"/>
          </a:xfrm>
          <a:prstGeom prst="rect">
            <a:avLst/>
          </a:prstGeom>
        </p:spPr>
        <p:txBody>
          <a:bodyPr anchor="ctr"/>
          <a:lstStyle>
            <a:lvl1pPr algn="r">
              <a:defRPr sz="1000" b="1" i="0" cap="none">
                <a:solidFill>
                  <a:schemeClr val="bg1"/>
                </a:solidFill>
                <a:latin typeface="Calibri" panose="020F0502020204030204" pitchFamily="34" charset="0"/>
                <a:cs typeface="Calibri" panose="020F0502020204030204" pitchFamily="34" charset="0"/>
              </a:defRPr>
            </a:lvl1pPr>
          </a:lstStyle>
          <a:p>
            <a:pPr lvl="0"/>
            <a:r>
              <a:rPr lang="en-US"/>
              <a:t>Footer copy here</a:t>
            </a:r>
          </a:p>
        </p:txBody>
      </p:sp>
    </p:spTree>
    <p:extLst>
      <p:ext uri="{BB962C8B-B14F-4D97-AF65-F5344CB8AC3E}">
        <p14:creationId xmlns:p14="http://schemas.microsoft.com/office/powerpoint/2010/main" val="3884031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led Icons White Backgroun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F2E21-79FE-DF3C-2106-554035463EF5}"/>
              </a:ext>
            </a:extLst>
          </p:cNvPr>
          <p:cNvSpPr>
            <a:spLocks noGrp="1"/>
          </p:cNvSpPr>
          <p:nvPr>
            <p:ph type="title"/>
          </p:nvPr>
        </p:nvSpPr>
        <p:spPr/>
        <p:txBody>
          <a:bodyPr/>
          <a:lstStyle/>
          <a:p>
            <a:r>
              <a:rPr lang="en-US"/>
              <a:t>Click to edit Master title style</a:t>
            </a:r>
          </a:p>
        </p:txBody>
      </p:sp>
      <p:sp>
        <p:nvSpPr>
          <p:cNvPr id="4" name="Slide Number Placeholder 3">
            <a:extLst>
              <a:ext uri="{FF2B5EF4-FFF2-40B4-BE49-F238E27FC236}">
                <a16:creationId xmlns:a16="http://schemas.microsoft.com/office/drawing/2014/main" id="{5A5A49EB-7FC2-2B5A-D67D-07604F7E6266}"/>
              </a:ext>
            </a:extLst>
          </p:cNvPr>
          <p:cNvSpPr>
            <a:spLocks noGrp="1"/>
          </p:cNvSpPr>
          <p:nvPr>
            <p:ph type="sldNum" sz="quarter" idx="11"/>
          </p:nvPr>
        </p:nvSpPr>
        <p:spPr/>
        <p:txBody>
          <a:bodyPr/>
          <a:lstStyle/>
          <a:p>
            <a:fld id="{45EBD3CB-B0EF-374D-A7D9-9E1E0B8E9BAC}" type="slidenum">
              <a:rPr lang="en-US" smtClean="0"/>
              <a:pPr/>
              <a:t>‹#›</a:t>
            </a:fld>
            <a:endParaRPr lang="en-US"/>
          </a:p>
        </p:txBody>
      </p:sp>
      <p:sp>
        <p:nvSpPr>
          <p:cNvPr id="7" name="Text Placeholder 6">
            <a:extLst>
              <a:ext uri="{FF2B5EF4-FFF2-40B4-BE49-F238E27FC236}">
                <a16:creationId xmlns:a16="http://schemas.microsoft.com/office/drawing/2014/main" id="{FD509B09-49E6-47BF-67C8-742F96D20DCB}"/>
              </a:ext>
            </a:extLst>
          </p:cNvPr>
          <p:cNvSpPr>
            <a:spLocks noGrp="1"/>
          </p:cNvSpPr>
          <p:nvPr>
            <p:ph type="body" sz="quarter" idx="13"/>
          </p:nvPr>
        </p:nvSpPr>
        <p:spPr>
          <a:xfrm>
            <a:off x="304800" y="5361519"/>
            <a:ext cx="2884305" cy="925657"/>
          </a:xfrm>
        </p:spPr>
        <p:txBody>
          <a:bodyPr tIns="91440" bIns="0"/>
          <a:lstStyle>
            <a:lvl1pPr algn="ctr">
              <a:defRPr/>
            </a:lvl1pPr>
          </a:lstStyle>
          <a:p>
            <a:pPr lvl="0"/>
            <a:r>
              <a:rPr lang="en-US"/>
              <a:t>Click to edit Master text styles</a:t>
            </a:r>
          </a:p>
        </p:txBody>
      </p:sp>
      <p:sp>
        <p:nvSpPr>
          <p:cNvPr id="8" name="Text Placeholder 8">
            <a:extLst>
              <a:ext uri="{FF2B5EF4-FFF2-40B4-BE49-F238E27FC236}">
                <a16:creationId xmlns:a16="http://schemas.microsoft.com/office/drawing/2014/main" id="{8DF00F13-D6B0-B90E-0F2C-8DD06BE45A20}"/>
              </a:ext>
            </a:extLst>
          </p:cNvPr>
          <p:cNvSpPr>
            <a:spLocks noGrp="1"/>
          </p:cNvSpPr>
          <p:nvPr>
            <p:ph type="body" sz="quarter" idx="14" hasCustomPrompt="1"/>
          </p:nvPr>
        </p:nvSpPr>
        <p:spPr>
          <a:xfrm>
            <a:off x="304800" y="2304283"/>
            <a:ext cx="2895600" cy="568773"/>
          </a:xfrm>
        </p:spPr>
        <p:txBody>
          <a:bodyPr bIns="0" anchor="ctr" anchorCtr="0">
            <a:noAutofit/>
          </a:bodyPr>
          <a:lstStyle>
            <a:lvl1pPr algn="ctr">
              <a:defRPr sz="1600" b="1" i="0" cap="all" baseline="0">
                <a:solidFill>
                  <a:schemeClr val="bg2"/>
                </a:solidFill>
                <a:latin typeface="Calibri" panose="020F0502020204030204" pitchFamily="34" charset="0"/>
              </a:defRPr>
            </a:lvl1pPr>
            <a:lvl2pPr>
              <a:defRPr sz="1100" b="1" i="0" cap="all" baseline="0">
                <a:solidFill>
                  <a:schemeClr val="bg2"/>
                </a:solidFill>
                <a:latin typeface="Calibri" panose="020F0502020204030204" pitchFamily="34" charset="0"/>
              </a:defRPr>
            </a:lvl2pPr>
            <a:lvl3pPr>
              <a:defRPr sz="1050" b="1" i="0" cap="all" baseline="0">
                <a:solidFill>
                  <a:schemeClr val="bg2"/>
                </a:solidFill>
                <a:latin typeface="Calibri" panose="020F0502020204030204" pitchFamily="34" charset="0"/>
              </a:defRPr>
            </a:lvl3pPr>
            <a:lvl4pPr>
              <a:defRPr sz="800" b="1" i="0" cap="all" baseline="0">
                <a:solidFill>
                  <a:schemeClr val="bg2"/>
                </a:solidFill>
                <a:latin typeface="Calibri" panose="020F0502020204030204" pitchFamily="34" charset="0"/>
              </a:defRPr>
            </a:lvl4pPr>
            <a:lvl5pPr>
              <a:defRPr sz="600" b="1" i="0" cap="all" baseline="0">
                <a:solidFill>
                  <a:schemeClr val="bg2"/>
                </a:solidFill>
                <a:latin typeface="Calibri" panose="020F0502020204030204" pitchFamily="34" charset="0"/>
              </a:defRPr>
            </a:lvl5pPr>
          </a:lstStyle>
          <a:p>
            <a:pPr lvl="0"/>
            <a:r>
              <a:rPr lang="en-US"/>
              <a:t>ICON TITLE COPY HERE</a:t>
            </a:r>
          </a:p>
        </p:txBody>
      </p:sp>
      <p:sp>
        <p:nvSpPr>
          <p:cNvPr id="11" name="Text Placeholder 8">
            <a:extLst>
              <a:ext uri="{FF2B5EF4-FFF2-40B4-BE49-F238E27FC236}">
                <a16:creationId xmlns:a16="http://schemas.microsoft.com/office/drawing/2014/main" id="{3B689417-7493-FE3F-B865-375B63E13B73}"/>
              </a:ext>
            </a:extLst>
          </p:cNvPr>
          <p:cNvSpPr>
            <a:spLocks noGrp="1"/>
          </p:cNvSpPr>
          <p:nvPr>
            <p:ph type="body" sz="quarter" idx="20" hasCustomPrompt="1"/>
          </p:nvPr>
        </p:nvSpPr>
        <p:spPr>
          <a:xfrm>
            <a:off x="3200399" y="2304283"/>
            <a:ext cx="2895600" cy="568773"/>
          </a:xfrm>
        </p:spPr>
        <p:txBody>
          <a:bodyPr bIns="0" anchor="ctr" anchorCtr="0">
            <a:noAutofit/>
          </a:bodyPr>
          <a:lstStyle>
            <a:lvl1pPr algn="ctr">
              <a:defRPr sz="1600" b="1" i="0" cap="all" baseline="0">
                <a:solidFill>
                  <a:schemeClr val="bg2"/>
                </a:solidFill>
                <a:latin typeface="Calibri" panose="020F0502020204030204" pitchFamily="34" charset="0"/>
              </a:defRPr>
            </a:lvl1pPr>
            <a:lvl2pPr>
              <a:defRPr sz="1100" b="1" i="0" cap="all" baseline="0">
                <a:solidFill>
                  <a:schemeClr val="bg2"/>
                </a:solidFill>
                <a:latin typeface="Calibri" panose="020F0502020204030204" pitchFamily="34" charset="0"/>
              </a:defRPr>
            </a:lvl2pPr>
            <a:lvl3pPr>
              <a:defRPr sz="1050" b="1" i="0" cap="all" baseline="0">
                <a:solidFill>
                  <a:schemeClr val="bg2"/>
                </a:solidFill>
                <a:latin typeface="Calibri" panose="020F0502020204030204" pitchFamily="34" charset="0"/>
              </a:defRPr>
            </a:lvl3pPr>
            <a:lvl4pPr>
              <a:defRPr sz="800" b="1" i="0" cap="all" baseline="0">
                <a:solidFill>
                  <a:schemeClr val="bg2"/>
                </a:solidFill>
                <a:latin typeface="Calibri" panose="020F0502020204030204" pitchFamily="34" charset="0"/>
              </a:defRPr>
            </a:lvl4pPr>
            <a:lvl5pPr>
              <a:defRPr sz="600" b="1" i="0" cap="all" baseline="0">
                <a:solidFill>
                  <a:schemeClr val="bg2"/>
                </a:solidFill>
                <a:latin typeface="Calibri" panose="020F0502020204030204" pitchFamily="34" charset="0"/>
              </a:defRPr>
            </a:lvl5pPr>
          </a:lstStyle>
          <a:p>
            <a:pPr lvl="0"/>
            <a:r>
              <a:rPr lang="en-US"/>
              <a:t>ICON TITLE COPY HERE</a:t>
            </a:r>
          </a:p>
        </p:txBody>
      </p:sp>
      <p:sp>
        <p:nvSpPr>
          <p:cNvPr id="16" name="Text Placeholder 8">
            <a:extLst>
              <a:ext uri="{FF2B5EF4-FFF2-40B4-BE49-F238E27FC236}">
                <a16:creationId xmlns:a16="http://schemas.microsoft.com/office/drawing/2014/main" id="{70B642F0-7407-5CCF-7D34-33837227D72F}"/>
              </a:ext>
            </a:extLst>
          </p:cNvPr>
          <p:cNvSpPr>
            <a:spLocks noGrp="1"/>
          </p:cNvSpPr>
          <p:nvPr>
            <p:ph type="body" sz="quarter" idx="21" hasCustomPrompt="1"/>
          </p:nvPr>
        </p:nvSpPr>
        <p:spPr>
          <a:xfrm>
            <a:off x="6095998" y="2304283"/>
            <a:ext cx="2895600" cy="568773"/>
          </a:xfrm>
        </p:spPr>
        <p:txBody>
          <a:bodyPr bIns="0" anchor="ctr" anchorCtr="0">
            <a:noAutofit/>
          </a:bodyPr>
          <a:lstStyle>
            <a:lvl1pPr algn="ctr">
              <a:defRPr sz="1600" b="1" i="0" cap="all" baseline="0">
                <a:solidFill>
                  <a:schemeClr val="bg2"/>
                </a:solidFill>
                <a:latin typeface="Calibri" panose="020F0502020204030204" pitchFamily="34" charset="0"/>
              </a:defRPr>
            </a:lvl1pPr>
            <a:lvl2pPr>
              <a:defRPr sz="1100" b="1" i="0" cap="all" baseline="0">
                <a:solidFill>
                  <a:schemeClr val="bg2"/>
                </a:solidFill>
                <a:latin typeface="Calibri" panose="020F0502020204030204" pitchFamily="34" charset="0"/>
              </a:defRPr>
            </a:lvl2pPr>
            <a:lvl3pPr>
              <a:defRPr sz="1050" b="1" i="0" cap="all" baseline="0">
                <a:solidFill>
                  <a:schemeClr val="bg2"/>
                </a:solidFill>
                <a:latin typeface="Calibri" panose="020F0502020204030204" pitchFamily="34" charset="0"/>
              </a:defRPr>
            </a:lvl3pPr>
            <a:lvl4pPr>
              <a:defRPr sz="800" b="1" i="0" cap="all" baseline="0">
                <a:solidFill>
                  <a:schemeClr val="bg2"/>
                </a:solidFill>
                <a:latin typeface="Calibri" panose="020F0502020204030204" pitchFamily="34" charset="0"/>
              </a:defRPr>
            </a:lvl4pPr>
            <a:lvl5pPr>
              <a:defRPr sz="600" b="1" i="0" cap="all" baseline="0">
                <a:solidFill>
                  <a:schemeClr val="bg2"/>
                </a:solidFill>
                <a:latin typeface="Calibri" panose="020F0502020204030204" pitchFamily="34" charset="0"/>
              </a:defRPr>
            </a:lvl5pPr>
          </a:lstStyle>
          <a:p>
            <a:pPr lvl="0"/>
            <a:r>
              <a:rPr lang="en-US"/>
              <a:t>ICON TITLE COPY HERE</a:t>
            </a:r>
          </a:p>
        </p:txBody>
      </p:sp>
      <p:sp>
        <p:nvSpPr>
          <p:cNvPr id="18" name="Text Placeholder 8">
            <a:extLst>
              <a:ext uri="{FF2B5EF4-FFF2-40B4-BE49-F238E27FC236}">
                <a16:creationId xmlns:a16="http://schemas.microsoft.com/office/drawing/2014/main" id="{C4C954B6-6396-4BC5-B9D5-7B9CDAB75BAD}"/>
              </a:ext>
            </a:extLst>
          </p:cNvPr>
          <p:cNvSpPr>
            <a:spLocks noGrp="1"/>
          </p:cNvSpPr>
          <p:nvPr>
            <p:ph type="body" sz="quarter" idx="23" hasCustomPrompt="1"/>
          </p:nvPr>
        </p:nvSpPr>
        <p:spPr>
          <a:xfrm>
            <a:off x="8991600" y="2304283"/>
            <a:ext cx="2895600" cy="568773"/>
          </a:xfrm>
        </p:spPr>
        <p:txBody>
          <a:bodyPr bIns="0" anchor="ctr" anchorCtr="0">
            <a:noAutofit/>
          </a:bodyPr>
          <a:lstStyle>
            <a:lvl1pPr algn="ctr">
              <a:defRPr sz="1600" b="1" i="0" cap="all" baseline="0">
                <a:solidFill>
                  <a:schemeClr val="bg2"/>
                </a:solidFill>
                <a:latin typeface="Calibri" panose="020F0502020204030204" pitchFamily="34" charset="0"/>
              </a:defRPr>
            </a:lvl1pPr>
            <a:lvl2pPr>
              <a:defRPr sz="1100" b="1" i="0" cap="all" baseline="0">
                <a:solidFill>
                  <a:schemeClr val="bg2"/>
                </a:solidFill>
                <a:latin typeface="Calibri" panose="020F0502020204030204" pitchFamily="34" charset="0"/>
              </a:defRPr>
            </a:lvl2pPr>
            <a:lvl3pPr>
              <a:defRPr sz="1050" b="1" i="0" cap="all" baseline="0">
                <a:solidFill>
                  <a:schemeClr val="bg2"/>
                </a:solidFill>
                <a:latin typeface="Calibri" panose="020F0502020204030204" pitchFamily="34" charset="0"/>
              </a:defRPr>
            </a:lvl3pPr>
            <a:lvl4pPr>
              <a:defRPr sz="800" b="1" i="0" cap="all" baseline="0">
                <a:solidFill>
                  <a:schemeClr val="bg2"/>
                </a:solidFill>
                <a:latin typeface="Calibri" panose="020F0502020204030204" pitchFamily="34" charset="0"/>
              </a:defRPr>
            </a:lvl4pPr>
            <a:lvl5pPr>
              <a:defRPr sz="600" b="1" i="0" cap="all" baseline="0">
                <a:solidFill>
                  <a:schemeClr val="bg2"/>
                </a:solidFill>
                <a:latin typeface="Calibri" panose="020F0502020204030204" pitchFamily="34" charset="0"/>
              </a:defRPr>
            </a:lvl5pPr>
          </a:lstStyle>
          <a:p>
            <a:pPr lvl="0"/>
            <a:r>
              <a:rPr lang="en-US"/>
              <a:t>ICON TITLE COPY HERE</a:t>
            </a:r>
          </a:p>
        </p:txBody>
      </p:sp>
      <p:sp>
        <p:nvSpPr>
          <p:cNvPr id="21" name="Text Placeholder 8">
            <a:extLst>
              <a:ext uri="{FF2B5EF4-FFF2-40B4-BE49-F238E27FC236}">
                <a16:creationId xmlns:a16="http://schemas.microsoft.com/office/drawing/2014/main" id="{B73EA59F-AB69-6270-F87D-4E3FC2B38EDF}"/>
              </a:ext>
            </a:extLst>
          </p:cNvPr>
          <p:cNvSpPr>
            <a:spLocks noGrp="1"/>
          </p:cNvSpPr>
          <p:nvPr>
            <p:ph type="body" sz="quarter" idx="26" hasCustomPrompt="1"/>
          </p:nvPr>
        </p:nvSpPr>
        <p:spPr>
          <a:xfrm>
            <a:off x="304800" y="4792746"/>
            <a:ext cx="2895600" cy="568773"/>
          </a:xfrm>
        </p:spPr>
        <p:txBody>
          <a:bodyPr bIns="0" anchor="ctr" anchorCtr="0">
            <a:noAutofit/>
          </a:bodyPr>
          <a:lstStyle>
            <a:lvl1pPr algn="ctr">
              <a:defRPr sz="1600" b="1" i="0" cap="all" baseline="0">
                <a:solidFill>
                  <a:schemeClr val="bg2"/>
                </a:solidFill>
                <a:latin typeface="Calibri" panose="020F0502020204030204" pitchFamily="34" charset="0"/>
              </a:defRPr>
            </a:lvl1pPr>
            <a:lvl2pPr>
              <a:defRPr sz="1100" b="1" i="0" cap="all" baseline="0">
                <a:solidFill>
                  <a:schemeClr val="bg2"/>
                </a:solidFill>
                <a:latin typeface="Calibri" panose="020F0502020204030204" pitchFamily="34" charset="0"/>
              </a:defRPr>
            </a:lvl2pPr>
            <a:lvl3pPr>
              <a:defRPr sz="1050" b="1" i="0" cap="all" baseline="0">
                <a:solidFill>
                  <a:schemeClr val="bg2"/>
                </a:solidFill>
                <a:latin typeface="Calibri" panose="020F0502020204030204" pitchFamily="34" charset="0"/>
              </a:defRPr>
            </a:lvl3pPr>
            <a:lvl4pPr>
              <a:defRPr sz="800" b="1" i="0" cap="all" baseline="0">
                <a:solidFill>
                  <a:schemeClr val="bg2"/>
                </a:solidFill>
                <a:latin typeface="Calibri" panose="020F0502020204030204" pitchFamily="34" charset="0"/>
              </a:defRPr>
            </a:lvl4pPr>
            <a:lvl5pPr>
              <a:defRPr sz="600" b="1" i="0" cap="all" baseline="0">
                <a:solidFill>
                  <a:schemeClr val="bg2"/>
                </a:solidFill>
                <a:latin typeface="Calibri" panose="020F0502020204030204" pitchFamily="34" charset="0"/>
              </a:defRPr>
            </a:lvl5pPr>
          </a:lstStyle>
          <a:p>
            <a:pPr lvl="0"/>
            <a:r>
              <a:rPr lang="en-US"/>
              <a:t>ICON TITLE COPY HERE</a:t>
            </a:r>
          </a:p>
        </p:txBody>
      </p:sp>
      <p:sp>
        <p:nvSpPr>
          <p:cNvPr id="23" name="Text Placeholder 8">
            <a:extLst>
              <a:ext uri="{FF2B5EF4-FFF2-40B4-BE49-F238E27FC236}">
                <a16:creationId xmlns:a16="http://schemas.microsoft.com/office/drawing/2014/main" id="{7495411E-194D-D580-FA1B-A869E4D9999F}"/>
              </a:ext>
            </a:extLst>
          </p:cNvPr>
          <p:cNvSpPr>
            <a:spLocks noGrp="1"/>
          </p:cNvSpPr>
          <p:nvPr>
            <p:ph type="body" sz="quarter" idx="29" hasCustomPrompt="1"/>
          </p:nvPr>
        </p:nvSpPr>
        <p:spPr>
          <a:xfrm>
            <a:off x="3200399" y="4792746"/>
            <a:ext cx="2895600" cy="568773"/>
          </a:xfrm>
        </p:spPr>
        <p:txBody>
          <a:bodyPr bIns="0" anchor="ctr" anchorCtr="0">
            <a:noAutofit/>
          </a:bodyPr>
          <a:lstStyle>
            <a:lvl1pPr algn="ctr">
              <a:defRPr sz="1600" b="1" i="0" cap="all" baseline="0">
                <a:solidFill>
                  <a:schemeClr val="bg2"/>
                </a:solidFill>
                <a:latin typeface="Calibri" panose="020F0502020204030204" pitchFamily="34" charset="0"/>
              </a:defRPr>
            </a:lvl1pPr>
            <a:lvl2pPr>
              <a:defRPr sz="1100" b="1" i="0" cap="all" baseline="0">
                <a:solidFill>
                  <a:schemeClr val="bg2"/>
                </a:solidFill>
                <a:latin typeface="Calibri" panose="020F0502020204030204" pitchFamily="34" charset="0"/>
              </a:defRPr>
            </a:lvl2pPr>
            <a:lvl3pPr>
              <a:defRPr sz="1050" b="1" i="0" cap="all" baseline="0">
                <a:solidFill>
                  <a:schemeClr val="bg2"/>
                </a:solidFill>
                <a:latin typeface="Calibri" panose="020F0502020204030204" pitchFamily="34" charset="0"/>
              </a:defRPr>
            </a:lvl3pPr>
            <a:lvl4pPr>
              <a:defRPr sz="800" b="1" i="0" cap="all" baseline="0">
                <a:solidFill>
                  <a:schemeClr val="bg2"/>
                </a:solidFill>
                <a:latin typeface="Calibri" panose="020F0502020204030204" pitchFamily="34" charset="0"/>
              </a:defRPr>
            </a:lvl4pPr>
            <a:lvl5pPr>
              <a:defRPr sz="600" b="1" i="0" cap="all" baseline="0">
                <a:solidFill>
                  <a:schemeClr val="bg2"/>
                </a:solidFill>
                <a:latin typeface="Calibri" panose="020F0502020204030204" pitchFamily="34" charset="0"/>
              </a:defRPr>
            </a:lvl5pPr>
          </a:lstStyle>
          <a:p>
            <a:pPr lvl="0"/>
            <a:r>
              <a:rPr lang="en-US"/>
              <a:t>ICON TITLE COPY HERE</a:t>
            </a:r>
          </a:p>
        </p:txBody>
      </p:sp>
      <p:sp>
        <p:nvSpPr>
          <p:cNvPr id="25" name="Text Placeholder 8">
            <a:extLst>
              <a:ext uri="{FF2B5EF4-FFF2-40B4-BE49-F238E27FC236}">
                <a16:creationId xmlns:a16="http://schemas.microsoft.com/office/drawing/2014/main" id="{AC24F6CC-BE8C-0977-BAF7-C78A663D82C9}"/>
              </a:ext>
            </a:extLst>
          </p:cNvPr>
          <p:cNvSpPr>
            <a:spLocks noGrp="1"/>
          </p:cNvSpPr>
          <p:nvPr>
            <p:ph type="body" sz="quarter" idx="32" hasCustomPrompt="1"/>
          </p:nvPr>
        </p:nvSpPr>
        <p:spPr>
          <a:xfrm>
            <a:off x="6095998" y="4792746"/>
            <a:ext cx="2895600" cy="568773"/>
          </a:xfrm>
        </p:spPr>
        <p:txBody>
          <a:bodyPr bIns="0" anchor="ctr" anchorCtr="0">
            <a:noAutofit/>
          </a:bodyPr>
          <a:lstStyle>
            <a:lvl1pPr algn="ctr">
              <a:defRPr sz="1600" b="1" i="0" cap="all" baseline="0">
                <a:solidFill>
                  <a:schemeClr val="bg2"/>
                </a:solidFill>
                <a:latin typeface="Calibri" panose="020F0502020204030204" pitchFamily="34" charset="0"/>
              </a:defRPr>
            </a:lvl1pPr>
            <a:lvl2pPr>
              <a:defRPr sz="1100" b="1" i="0" cap="all" baseline="0">
                <a:solidFill>
                  <a:schemeClr val="bg2"/>
                </a:solidFill>
                <a:latin typeface="Calibri" panose="020F0502020204030204" pitchFamily="34" charset="0"/>
              </a:defRPr>
            </a:lvl2pPr>
            <a:lvl3pPr>
              <a:defRPr sz="1050" b="1" i="0" cap="all" baseline="0">
                <a:solidFill>
                  <a:schemeClr val="bg2"/>
                </a:solidFill>
                <a:latin typeface="Calibri" panose="020F0502020204030204" pitchFamily="34" charset="0"/>
              </a:defRPr>
            </a:lvl3pPr>
            <a:lvl4pPr>
              <a:defRPr sz="800" b="1" i="0" cap="all" baseline="0">
                <a:solidFill>
                  <a:schemeClr val="bg2"/>
                </a:solidFill>
                <a:latin typeface="Calibri" panose="020F0502020204030204" pitchFamily="34" charset="0"/>
              </a:defRPr>
            </a:lvl4pPr>
            <a:lvl5pPr>
              <a:defRPr sz="600" b="1" i="0" cap="all" baseline="0">
                <a:solidFill>
                  <a:schemeClr val="bg2"/>
                </a:solidFill>
                <a:latin typeface="Calibri" panose="020F0502020204030204" pitchFamily="34" charset="0"/>
              </a:defRPr>
            </a:lvl5pPr>
          </a:lstStyle>
          <a:p>
            <a:pPr lvl="0"/>
            <a:r>
              <a:rPr lang="en-US"/>
              <a:t>ICON TITLE COPY HERE</a:t>
            </a:r>
          </a:p>
        </p:txBody>
      </p:sp>
      <p:sp>
        <p:nvSpPr>
          <p:cNvPr id="27" name="Text Placeholder 8">
            <a:extLst>
              <a:ext uri="{FF2B5EF4-FFF2-40B4-BE49-F238E27FC236}">
                <a16:creationId xmlns:a16="http://schemas.microsoft.com/office/drawing/2014/main" id="{57588994-72EF-E0E6-ADA5-E99ACC5FEB50}"/>
              </a:ext>
            </a:extLst>
          </p:cNvPr>
          <p:cNvSpPr>
            <a:spLocks noGrp="1"/>
          </p:cNvSpPr>
          <p:nvPr>
            <p:ph type="body" sz="quarter" idx="35" hasCustomPrompt="1"/>
          </p:nvPr>
        </p:nvSpPr>
        <p:spPr>
          <a:xfrm>
            <a:off x="8991600" y="4792746"/>
            <a:ext cx="2895600" cy="568773"/>
          </a:xfrm>
        </p:spPr>
        <p:txBody>
          <a:bodyPr bIns="0" anchor="ctr" anchorCtr="0">
            <a:noAutofit/>
          </a:bodyPr>
          <a:lstStyle>
            <a:lvl1pPr algn="ctr">
              <a:defRPr sz="1600" b="1" i="0" cap="all" baseline="0">
                <a:solidFill>
                  <a:schemeClr val="bg2"/>
                </a:solidFill>
                <a:latin typeface="Calibri" panose="020F0502020204030204" pitchFamily="34" charset="0"/>
              </a:defRPr>
            </a:lvl1pPr>
            <a:lvl2pPr>
              <a:defRPr sz="1100" b="1" i="0" cap="all" baseline="0">
                <a:solidFill>
                  <a:schemeClr val="bg2"/>
                </a:solidFill>
                <a:latin typeface="Calibri" panose="020F0502020204030204" pitchFamily="34" charset="0"/>
              </a:defRPr>
            </a:lvl2pPr>
            <a:lvl3pPr>
              <a:defRPr sz="1050" b="1" i="0" cap="all" baseline="0">
                <a:solidFill>
                  <a:schemeClr val="bg2"/>
                </a:solidFill>
                <a:latin typeface="Calibri" panose="020F0502020204030204" pitchFamily="34" charset="0"/>
              </a:defRPr>
            </a:lvl3pPr>
            <a:lvl4pPr>
              <a:defRPr sz="800" b="1" i="0" cap="all" baseline="0">
                <a:solidFill>
                  <a:schemeClr val="bg2"/>
                </a:solidFill>
                <a:latin typeface="Calibri" panose="020F0502020204030204" pitchFamily="34" charset="0"/>
              </a:defRPr>
            </a:lvl4pPr>
            <a:lvl5pPr>
              <a:defRPr sz="600" b="1" i="0" cap="all" baseline="0">
                <a:solidFill>
                  <a:schemeClr val="bg2"/>
                </a:solidFill>
                <a:latin typeface="Calibri" panose="020F0502020204030204" pitchFamily="34" charset="0"/>
              </a:defRPr>
            </a:lvl5pPr>
          </a:lstStyle>
          <a:p>
            <a:pPr lvl="0"/>
            <a:r>
              <a:rPr lang="en-US"/>
              <a:t>ICON TITLE COPY HERE</a:t>
            </a:r>
          </a:p>
        </p:txBody>
      </p:sp>
      <p:sp>
        <p:nvSpPr>
          <p:cNvPr id="29" name="Text Placeholder 6">
            <a:extLst>
              <a:ext uri="{FF2B5EF4-FFF2-40B4-BE49-F238E27FC236}">
                <a16:creationId xmlns:a16="http://schemas.microsoft.com/office/drawing/2014/main" id="{2E685134-5FBC-44A0-B2BA-765530B491D8}"/>
              </a:ext>
            </a:extLst>
          </p:cNvPr>
          <p:cNvSpPr>
            <a:spLocks noGrp="1"/>
          </p:cNvSpPr>
          <p:nvPr>
            <p:ph type="body" sz="quarter" idx="37"/>
          </p:nvPr>
        </p:nvSpPr>
        <p:spPr>
          <a:xfrm>
            <a:off x="3194753" y="5361519"/>
            <a:ext cx="2895599" cy="925657"/>
          </a:xfrm>
        </p:spPr>
        <p:txBody>
          <a:bodyPr tIns="91440" bIns="0"/>
          <a:lstStyle>
            <a:lvl1pPr algn="ctr">
              <a:defRPr/>
            </a:lvl1pPr>
          </a:lstStyle>
          <a:p>
            <a:pPr lvl="0"/>
            <a:r>
              <a:rPr lang="en-US"/>
              <a:t>Click to edit Master text styles</a:t>
            </a:r>
          </a:p>
        </p:txBody>
      </p:sp>
      <p:sp>
        <p:nvSpPr>
          <p:cNvPr id="30" name="Text Placeholder 6">
            <a:extLst>
              <a:ext uri="{FF2B5EF4-FFF2-40B4-BE49-F238E27FC236}">
                <a16:creationId xmlns:a16="http://schemas.microsoft.com/office/drawing/2014/main" id="{9526EF0D-C198-DBAB-8A9D-3CB8EC12EBDC}"/>
              </a:ext>
            </a:extLst>
          </p:cNvPr>
          <p:cNvSpPr>
            <a:spLocks noGrp="1"/>
          </p:cNvSpPr>
          <p:nvPr>
            <p:ph type="body" sz="quarter" idx="38"/>
          </p:nvPr>
        </p:nvSpPr>
        <p:spPr>
          <a:xfrm>
            <a:off x="6095999" y="5361519"/>
            <a:ext cx="2895597" cy="925657"/>
          </a:xfrm>
        </p:spPr>
        <p:txBody>
          <a:bodyPr tIns="91440" bIns="0"/>
          <a:lstStyle>
            <a:lvl1pPr algn="ctr">
              <a:defRPr/>
            </a:lvl1pPr>
          </a:lstStyle>
          <a:p>
            <a:pPr lvl="0"/>
            <a:r>
              <a:rPr lang="en-US"/>
              <a:t>Click to edit Master text styles</a:t>
            </a:r>
          </a:p>
        </p:txBody>
      </p:sp>
      <p:sp>
        <p:nvSpPr>
          <p:cNvPr id="31" name="Text Placeholder 6">
            <a:extLst>
              <a:ext uri="{FF2B5EF4-FFF2-40B4-BE49-F238E27FC236}">
                <a16:creationId xmlns:a16="http://schemas.microsoft.com/office/drawing/2014/main" id="{BF9FC886-11C5-9B5F-1324-A78161C57109}"/>
              </a:ext>
            </a:extLst>
          </p:cNvPr>
          <p:cNvSpPr>
            <a:spLocks noGrp="1"/>
          </p:cNvSpPr>
          <p:nvPr>
            <p:ph type="body" sz="quarter" idx="39"/>
          </p:nvPr>
        </p:nvSpPr>
        <p:spPr>
          <a:xfrm>
            <a:off x="8991599" y="5361519"/>
            <a:ext cx="2895597" cy="925657"/>
          </a:xfrm>
        </p:spPr>
        <p:txBody>
          <a:bodyPr tIns="91440" bIns="0"/>
          <a:lstStyle>
            <a:lvl1pPr algn="ctr">
              <a:defRPr/>
            </a:lvl1pPr>
          </a:lstStyle>
          <a:p>
            <a:pPr lvl="0"/>
            <a:r>
              <a:rPr lang="en-US"/>
              <a:t>Click to edit Master text styles</a:t>
            </a:r>
          </a:p>
        </p:txBody>
      </p:sp>
      <p:sp>
        <p:nvSpPr>
          <p:cNvPr id="32" name="Text Placeholder 6">
            <a:extLst>
              <a:ext uri="{FF2B5EF4-FFF2-40B4-BE49-F238E27FC236}">
                <a16:creationId xmlns:a16="http://schemas.microsoft.com/office/drawing/2014/main" id="{5F2E1882-DEB1-01CC-798E-D5A94E3CC4F8}"/>
              </a:ext>
            </a:extLst>
          </p:cNvPr>
          <p:cNvSpPr>
            <a:spLocks noGrp="1"/>
          </p:cNvSpPr>
          <p:nvPr>
            <p:ph type="body" sz="quarter" idx="40"/>
          </p:nvPr>
        </p:nvSpPr>
        <p:spPr>
          <a:xfrm>
            <a:off x="304800" y="2877964"/>
            <a:ext cx="2884305" cy="925657"/>
          </a:xfrm>
        </p:spPr>
        <p:txBody>
          <a:bodyPr tIns="91440" bIns="0"/>
          <a:lstStyle>
            <a:lvl1pPr algn="ctr">
              <a:defRPr/>
            </a:lvl1pPr>
          </a:lstStyle>
          <a:p>
            <a:pPr lvl="0"/>
            <a:r>
              <a:rPr lang="en-US"/>
              <a:t>Click to edit Master text styles</a:t>
            </a:r>
          </a:p>
        </p:txBody>
      </p:sp>
      <p:sp>
        <p:nvSpPr>
          <p:cNvPr id="33" name="Text Placeholder 6">
            <a:extLst>
              <a:ext uri="{FF2B5EF4-FFF2-40B4-BE49-F238E27FC236}">
                <a16:creationId xmlns:a16="http://schemas.microsoft.com/office/drawing/2014/main" id="{E1017665-5190-04ED-E870-1E91E2336167}"/>
              </a:ext>
            </a:extLst>
          </p:cNvPr>
          <p:cNvSpPr>
            <a:spLocks noGrp="1"/>
          </p:cNvSpPr>
          <p:nvPr>
            <p:ph type="body" sz="quarter" idx="41"/>
          </p:nvPr>
        </p:nvSpPr>
        <p:spPr>
          <a:xfrm>
            <a:off x="3194753" y="2877964"/>
            <a:ext cx="2895599" cy="925657"/>
          </a:xfrm>
        </p:spPr>
        <p:txBody>
          <a:bodyPr tIns="91440" bIns="0"/>
          <a:lstStyle>
            <a:lvl1pPr algn="ctr">
              <a:defRPr/>
            </a:lvl1pPr>
          </a:lstStyle>
          <a:p>
            <a:pPr lvl="0"/>
            <a:r>
              <a:rPr lang="en-US"/>
              <a:t>Click to edit Master text styles</a:t>
            </a:r>
          </a:p>
        </p:txBody>
      </p:sp>
      <p:sp>
        <p:nvSpPr>
          <p:cNvPr id="34" name="Text Placeholder 6">
            <a:extLst>
              <a:ext uri="{FF2B5EF4-FFF2-40B4-BE49-F238E27FC236}">
                <a16:creationId xmlns:a16="http://schemas.microsoft.com/office/drawing/2014/main" id="{F308C8EB-7C2F-9770-3738-47BC882715D7}"/>
              </a:ext>
            </a:extLst>
          </p:cNvPr>
          <p:cNvSpPr>
            <a:spLocks noGrp="1"/>
          </p:cNvSpPr>
          <p:nvPr>
            <p:ph type="body" sz="quarter" idx="42"/>
          </p:nvPr>
        </p:nvSpPr>
        <p:spPr>
          <a:xfrm>
            <a:off x="6095999" y="2877964"/>
            <a:ext cx="2895597" cy="925657"/>
          </a:xfrm>
        </p:spPr>
        <p:txBody>
          <a:bodyPr tIns="91440" bIns="0"/>
          <a:lstStyle>
            <a:lvl1pPr algn="ctr">
              <a:defRPr/>
            </a:lvl1pPr>
          </a:lstStyle>
          <a:p>
            <a:pPr lvl="0"/>
            <a:r>
              <a:rPr lang="en-US"/>
              <a:t>Click to edit Master text styles</a:t>
            </a:r>
          </a:p>
        </p:txBody>
      </p:sp>
      <p:sp>
        <p:nvSpPr>
          <p:cNvPr id="35" name="Text Placeholder 6">
            <a:extLst>
              <a:ext uri="{FF2B5EF4-FFF2-40B4-BE49-F238E27FC236}">
                <a16:creationId xmlns:a16="http://schemas.microsoft.com/office/drawing/2014/main" id="{5C0603D2-4573-4862-008A-4F61E41CE311}"/>
              </a:ext>
            </a:extLst>
          </p:cNvPr>
          <p:cNvSpPr>
            <a:spLocks noGrp="1"/>
          </p:cNvSpPr>
          <p:nvPr>
            <p:ph type="body" sz="quarter" idx="43"/>
          </p:nvPr>
        </p:nvSpPr>
        <p:spPr>
          <a:xfrm>
            <a:off x="8991599" y="2877964"/>
            <a:ext cx="2895597" cy="925657"/>
          </a:xfrm>
        </p:spPr>
        <p:txBody>
          <a:bodyPr tIns="91440" bIns="0"/>
          <a:lstStyle>
            <a:lvl1pPr algn="ctr">
              <a:defRPr/>
            </a:lvl1pPr>
          </a:lstStyle>
          <a:p>
            <a:pPr lvl="0"/>
            <a:r>
              <a:rPr lang="en-US"/>
              <a:t>Click to edit Master text styles</a:t>
            </a:r>
          </a:p>
        </p:txBody>
      </p:sp>
      <p:sp>
        <p:nvSpPr>
          <p:cNvPr id="20" name="Text Placeholder 13">
            <a:extLst>
              <a:ext uri="{FF2B5EF4-FFF2-40B4-BE49-F238E27FC236}">
                <a16:creationId xmlns:a16="http://schemas.microsoft.com/office/drawing/2014/main" id="{0ACA94F2-A67D-149B-07C0-0446358C6611}"/>
              </a:ext>
            </a:extLst>
          </p:cNvPr>
          <p:cNvSpPr>
            <a:spLocks noGrp="1"/>
          </p:cNvSpPr>
          <p:nvPr>
            <p:ph type="body" sz="quarter" idx="15" hasCustomPrompt="1"/>
          </p:nvPr>
        </p:nvSpPr>
        <p:spPr>
          <a:xfrm>
            <a:off x="359820" y="6475941"/>
            <a:ext cx="10842568" cy="365760"/>
          </a:xfrm>
          <a:prstGeom prst="rect">
            <a:avLst/>
          </a:prstGeom>
        </p:spPr>
        <p:txBody>
          <a:bodyPr anchor="ctr"/>
          <a:lstStyle>
            <a:lvl1pPr algn="r">
              <a:defRPr sz="1000" b="1" i="0" cap="none">
                <a:solidFill>
                  <a:schemeClr val="bg1"/>
                </a:solidFill>
                <a:latin typeface="Calibri" panose="020F0502020204030204" pitchFamily="34" charset="0"/>
                <a:cs typeface="Calibri" panose="020F0502020204030204" pitchFamily="34" charset="0"/>
              </a:defRPr>
            </a:lvl1pPr>
          </a:lstStyle>
          <a:p>
            <a:pPr lvl="0"/>
            <a:r>
              <a:rPr lang="en-US"/>
              <a:t>Footer copy here</a:t>
            </a:r>
          </a:p>
        </p:txBody>
      </p:sp>
      <p:sp>
        <p:nvSpPr>
          <p:cNvPr id="3" name="Picture Placeholder 4">
            <a:extLst>
              <a:ext uri="{FF2B5EF4-FFF2-40B4-BE49-F238E27FC236}">
                <a16:creationId xmlns:a16="http://schemas.microsoft.com/office/drawing/2014/main" id="{BF4B1D81-2857-677E-5596-9B2AC0CB3F86}"/>
              </a:ext>
            </a:extLst>
          </p:cNvPr>
          <p:cNvSpPr>
            <a:spLocks noGrp="1"/>
          </p:cNvSpPr>
          <p:nvPr>
            <p:ph type="pic" sz="quarter" idx="44"/>
          </p:nvPr>
        </p:nvSpPr>
        <p:spPr>
          <a:xfrm>
            <a:off x="1193545" y="1329176"/>
            <a:ext cx="1052802" cy="997660"/>
          </a:xfrm>
        </p:spPr>
        <p:txBody>
          <a:bodyPr/>
          <a:lstStyle>
            <a:lvl1pPr algn="ctr">
              <a:defRPr/>
            </a:lvl1pPr>
          </a:lstStyle>
          <a:p>
            <a:endParaRPr lang="en-US"/>
          </a:p>
        </p:txBody>
      </p:sp>
      <p:sp>
        <p:nvSpPr>
          <p:cNvPr id="5" name="Picture Placeholder 4">
            <a:extLst>
              <a:ext uri="{FF2B5EF4-FFF2-40B4-BE49-F238E27FC236}">
                <a16:creationId xmlns:a16="http://schemas.microsoft.com/office/drawing/2014/main" id="{289DA341-8A05-9AEA-35D8-20D0279681A6}"/>
              </a:ext>
            </a:extLst>
          </p:cNvPr>
          <p:cNvSpPr>
            <a:spLocks noGrp="1"/>
          </p:cNvSpPr>
          <p:nvPr>
            <p:ph type="pic" sz="quarter" idx="45"/>
          </p:nvPr>
        </p:nvSpPr>
        <p:spPr>
          <a:xfrm>
            <a:off x="4131746" y="1329176"/>
            <a:ext cx="1052802" cy="997660"/>
          </a:xfrm>
        </p:spPr>
        <p:txBody>
          <a:bodyPr/>
          <a:lstStyle>
            <a:lvl1pPr algn="ctr">
              <a:defRPr/>
            </a:lvl1pPr>
          </a:lstStyle>
          <a:p>
            <a:endParaRPr lang="en-US"/>
          </a:p>
        </p:txBody>
      </p:sp>
      <p:sp>
        <p:nvSpPr>
          <p:cNvPr id="10" name="Picture Placeholder 4">
            <a:extLst>
              <a:ext uri="{FF2B5EF4-FFF2-40B4-BE49-F238E27FC236}">
                <a16:creationId xmlns:a16="http://schemas.microsoft.com/office/drawing/2014/main" id="{62A8169F-6C83-FDE3-7B19-5CA2443D1952}"/>
              </a:ext>
            </a:extLst>
          </p:cNvPr>
          <p:cNvSpPr>
            <a:spLocks noGrp="1"/>
          </p:cNvSpPr>
          <p:nvPr>
            <p:ph type="pic" sz="quarter" idx="46"/>
          </p:nvPr>
        </p:nvSpPr>
        <p:spPr>
          <a:xfrm>
            <a:off x="7012006" y="1329176"/>
            <a:ext cx="1052802" cy="997660"/>
          </a:xfrm>
        </p:spPr>
        <p:txBody>
          <a:bodyPr/>
          <a:lstStyle>
            <a:lvl1pPr algn="ctr">
              <a:defRPr/>
            </a:lvl1pPr>
          </a:lstStyle>
          <a:p>
            <a:endParaRPr lang="en-US"/>
          </a:p>
        </p:txBody>
      </p:sp>
      <p:sp>
        <p:nvSpPr>
          <p:cNvPr id="14" name="Picture Placeholder 4">
            <a:extLst>
              <a:ext uri="{FF2B5EF4-FFF2-40B4-BE49-F238E27FC236}">
                <a16:creationId xmlns:a16="http://schemas.microsoft.com/office/drawing/2014/main" id="{390D53CF-4D21-1282-BD39-19305C1A50ED}"/>
              </a:ext>
            </a:extLst>
          </p:cNvPr>
          <p:cNvSpPr>
            <a:spLocks noGrp="1"/>
          </p:cNvSpPr>
          <p:nvPr>
            <p:ph type="pic" sz="quarter" idx="47"/>
          </p:nvPr>
        </p:nvSpPr>
        <p:spPr>
          <a:xfrm>
            <a:off x="9950207" y="1329176"/>
            <a:ext cx="1052802" cy="997660"/>
          </a:xfrm>
        </p:spPr>
        <p:txBody>
          <a:bodyPr/>
          <a:lstStyle>
            <a:lvl1pPr algn="ctr">
              <a:defRPr/>
            </a:lvl1pPr>
          </a:lstStyle>
          <a:p>
            <a:endParaRPr lang="en-US"/>
          </a:p>
        </p:txBody>
      </p:sp>
      <p:sp>
        <p:nvSpPr>
          <p:cNvPr id="17" name="Picture Placeholder 4">
            <a:extLst>
              <a:ext uri="{FF2B5EF4-FFF2-40B4-BE49-F238E27FC236}">
                <a16:creationId xmlns:a16="http://schemas.microsoft.com/office/drawing/2014/main" id="{998CC34D-4BC7-C0A4-A288-AA1AD622AB34}"/>
              </a:ext>
            </a:extLst>
          </p:cNvPr>
          <p:cNvSpPr>
            <a:spLocks noGrp="1"/>
          </p:cNvSpPr>
          <p:nvPr>
            <p:ph type="pic" sz="quarter" idx="48"/>
          </p:nvPr>
        </p:nvSpPr>
        <p:spPr>
          <a:xfrm>
            <a:off x="1193545" y="3811721"/>
            <a:ext cx="1052802" cy="997660"/>
          </a:xfrm>
        </p:spPr>
        <p:txBody>
          <a:bodyPr/>
          <a:lstStyle>
            <a:lvl1pPr algn="ctr">
              <a:defRPr/>
            </a:lvl1pPr>
          </a:lstStyle>
          <a:p>
            <a:endParaRPr lang="en-US"/>
          </a:p>
        </p:txBody>
      </p:sp>
      <p:sp>
        <p:nvSpPr>
          <p:cNvPr id="22" name="Picture Placeholder 4">
            <a:extLst>
              <a:ext uri="{FF2B5EF4-FFF2-40B4-BE49-F238E27FC236}">
                <a16:creationId xmlns:a16="http://schemas.microsoft.com/office/drawing/2014/main" id="{27AA721D-8AB8-14DE-7D3B-0C2D132902EB}"/>
              </a:ext>
            </a:extLst>
          </p:cNvPr>
          <p:cNvSpPr>
            <a:spLocks noGrp="1"/>
          </p:cNvSpPr>
          <p:nvPr>
            <p:ph type="pic" sz="quarter" idx="49"/>
          </p:nvPr>
        </p:nvSpPr>
        <p:spPr>
          <a:xfrm>
            <a:off x="4131746" y="3811721"/>
            <a:ext cx="1052802" cy="997660"/>
          </a:xfrm>
        </p:spPr>
        <p:txBody>
          <a:bodyPr/>
          <a:lstStyle>
            <a:lvl1pPr algn="ctr">
              <a:defRPr/>
            </a:lvl1pPr>
          </a:lstStyle>
          <a:p>
            <a:endParaRPr lang="en-US"/>
          </a:p>
        </p:txBody>
      </p:sp>
      <p:sp>
        <p:nvSpPr>
          <p:cNvPr id="24" name="Picture Placeholder 4">
            <a:extLst>
              <a:ext uri="{FF2B5EF4-FFF2-40B4-BE49-F238E27FC236}">
                <a16:creationId xmlns:a16="http://schemas.microsoft.com/office/drawing/2014/main" id="{271FE367-479B-277D-65E8-9A418A974060}"/>
              </a:ext>
            </a:extLst>
          </p:cNvPr>
          <p:cNvSpPr>
            <a:spLocks noGrp="1"/>
          </p:cNvSpPr>
          <p:nvPr>
            <p:ph type="pic" sz="quarter" idx="50"/>
          </p:nvPr>
        </p:nvSpPr>
        <p:spPr>
          <a:xfrm>
            <a:off x="7012006" y="3811721"/>
            <a:ext cx="1052802" cy="997660"/>
          </a:xfrm>
        </p:spPr>
        <p:txBody>
          <a:bodyPr/>
          <a:lstStyle>
            <a:lvl1pPr algn="ctr">
              <a:defRPr/>
            </a:lvl1pPr>
          </a:lstStyle>
          <a:p>
            <a:endParaRPr lang="en-US"/>
          </a:p>
        </p:txBody>
      </p:sp>
      <p:sp>
        <p:nvSpPr>
          <p:cNvPr id="26" name="Picture Placeholder 4">
            <a:extLst>
              <a:ext uri="{FF2B5EF4-FFF2-40B4-BE49-F238E27FC236}">
                <a16:creationId xmlns:a16="http://schemas.microsoft.com/office/drawing/2014/main" id="{30324F35-3C1A-7991-B04E-2917E68025E6}"/>
              </a:ext>
            </a:extLst>
          </p:cNvPr>
          <p:cNvSpPr>
            <a:spLocks noGrp="1"/>
          </p:cNvSpPr>
          <p:nvPr>
            <p:ph type="pic" sz="quarter" idx="51"/>
          </p:nvPr>
        </p:nvSpPr>
        <p:spPr>
          <a:xfrm>
            <a:off x="9950207" y="3811721"/>
            <a:ext cx="1052802" cy="997660"/>
          </a:xfrm>
        </p:spPr>
        <p:txBody>
          <a:bodyPr/>
          <a:lstStyle>
            <a:lvl1pPr algn="ctr">
              <a:defRPr/>
            </a:lvl1pPr>
          </a:lstStyle>
          <a:p>
            <a:endParaRPr lang="en-US"/>
          </a:p>
        </p:txBody>
      </p:sp>
    </p:spTree>
    <p:extLst>
      <p:ext uri="{BB962C8B-B14F-4D97-AF65-F5344CB8AC3E}">
        <p14:creationId xmlns:p14="http://schemas.microsoft.com/office/powerpoint/2010/main" val="12862718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led Icons Dark Blue Backgroun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F2E21-79FE-DF3C-2106-554035463EF5}"/>
              </a:ext>
            </a:extLst>
          </p:cNvPr>
          <p:cNvSpPr>
            <a:spLocks noGrp="1"/>
          </p:cNvSpPr>
          <p:nvPr>
            <p:ph type="title"/>
          </p:nvPr>
        </p:nvSpPr>
        <p:spPr/>
        <p:txBody>
          <a:bodyPr/>
          <a:lstStyle/>
          <a:p>
            <a:r>
              <a:rPr lang="en-US"/>
              <a:t>Click to edit Master title style</a:t>
            </a:r>
          </a:p>
        </p:txBody>
      </p:sp>
      <p:sp>
        <p:nvSpPr>
          <p:cNvPr id="4" name="Slide Number Placeholder 3">
            <a:extLst>
              <a:ext uri="{FF2B5EF4-FFF2-40B4-BE49-F238E27FC236}">
                <a16:creationId xmlns:a16="http://schemas.microsoft.com/office/drawing/2014/main" id="{5A5A49EB-7FC2-2B5A-D67D-07604F7E6266}"/>
              </a:ext>
            </a:extLst>
          </p:cNvPr>
          <p:cNvSpPr>
            <a:spLocks noGrp="1"/>
          </p:cNvSpPr>
          <p:nvPr>
            <p:ph type="sldNum" sz="quarter" idx="11"/>
          </p:nvPr>
        </p:nvSpPr>
        <p:spPr>
          <a:xfrm>
            <a:off x="11233469" y="6438217"/>
            <a:ext cx="441290" cy="386601"/>
          </a:xfrm>
        </p:spPr>
        <p:txBody>
          <a:bodyPr/>
          <a:lstStyle/>
          <a:p>
            <a:fld id="{45EBD3CB-B0EF-374D-A7D9-9E1E0B8E9BAC}" type="slidenum">
              <a:rPr lang="en-US" smtClean="0"/>
              <a:pPr/>
              <a:t>‹#›</a:t>
            </a:fld>
            <a:endParaRPr lang="en-US"/>
          </a:p>
        </p:txBody>
      </p:sp>
      <p:sp>
        <p:nvSpPr>
          <p:cNvPr id="7" name="Text Placeholder 6">
            <a:extLst>
              <a:ext uri="{FF2B5EF4-FFF2-40B4-BE49-F238E27FC236}">
                <a16:creationId xmlns:a16="http://schemas.microsoft.com/office/drawing/2014/main" id="{FD509B09-49E6-47BF-67C8-742F96D20DCB}"/>
              </a:ext>
            </a:extLst>
          </p:cNvPr>
          <p:cNvSpPr>
            <a:spLocks noGrp="1"/>
          </p:cNvSpPr>
          <p:nvPr>
            <p:ph type="body" sz="quarter" idx="13"/>
          </p:nvPr>
        </p:nvSpPr>
        <p:spPr>
          <a:xfrm>
            <a:off x="304800" y="2873056"/>
            <a:ext cx="2895600" cy="1089345"/>
          </a:xfrm>
        </p:spPr>
        <p:txBody>
          <a:bodyPr/>
          <a:lstStyle/>
          <a:p>
            <a:pPr lvl="0"/>
            <a:r>
              <a:rPr lang="en-US"/>
              <a:t>Click to edit Master text styles</a:t>
            </a:r>
          </a:p>
        </p:txBody>
      </p:sp>
      <p:sp>
        <p:nvSpPr>
          <p:cNvPr id="9" name="Text Placeholder 8">
            <a:extLst>
              <a:ext uri="{FF2B5EF4-FFF2-40B4-BE49-F238E27FC236}">
                <a16:creationId xmlns:a16="http://schemas.microsoft.com/office/drawing/2014/main" id="{8B5BA900-19D2-3461-E374-1CE9D2FC3DC3}"/>
              </a:ext>
            </a:extLst>
          </p:cNvPr>
          <p:cNvSpPr>
            <a:spLocks noGrp="1"/>
          </p:cNvSpPr>
          <p:nvPr>
            <p:ph type="body" sz="quarter" idx="14" hasCustomPrompt="1"/>
          </p:nvPr>
        </p:nvSpPr>
        <p:spPr>
          <a:xfrm>
            <a:off x="304800" y="2304283"/>
            <a:ext cx="2895600" cy="568773"/>
          </a:xfrm>
        </p:spPr>
        <p:txBody>
          <a:bodyPr bIns="0" anchor="ctr" anchorCtr="0">
            <a:noAutofit/>
          </a:bodyPr>
          <a:lstStyle>
            <a:lvl1pPr>
              <a:defRPr sz="1600" b="1" i="0" cap="all" baseline="0">
                <a:solidFill>
                  <a:schemeClr val="bg2"/>
                </a:solidFill>
                <a:latin typeface="Calibri" panose="020F0502020204030204" pitchFamily="34" charset="0"/>
              </a:defRPr>
            </a:lvl1pPr>
            <a:lvl2pPr>
              <a:defRPr sz="1100" b="1" i="0" cap="all" baseline="0">
                <a:solidFill>
                  <a:schemeClr val="bg2"/>
                </a:solidFill>
                <a:latin typeface="Calibri" panose="020F0502020204030204" pitchFamily="34" charset="0"/>
              </a:defRPr>
            </a:lvl2pPr>
            <a:lvl3pPr>
              <a:defRPr sz="1050" b="1" i="0" cap="all" baseline="0">
                <a:solidFill>
                  <a:schemeClr val="bg2"/>
                </a:solidFill>
                <a:latin typeface="Calibri" panose="020F0502020204030204" pitchFamily="34" charset="0"/>
              </a:defRPr>
            </a:lvl3pPr>
            <a:lvl4pPr>
              <a:defRPr sz="800" b="1" i="0" cap="all" baseline="0">
                <a:solidFill>
                  <a:schemeClr val="bg2"/>
                </a:solidFill>
                <a:latin typeface="Calibri" panose="020F0502020204030204" pitchFamily="34" charset="0"/>
              </a:defRPr>
            </a:lvl4pPr>
            <a:lvl5pPr>
              <a:defRPr sz="600" b="1" i="0" cap="all" baseline="0">
                <a:solidFill>
                  <a:schemeClr val="bg2"/>
                </a:solidFill>
                <a:latin typeface="Calibri" panose="020F0502020204030204" pitchFamily="34" charset="0"/>
              </a:defRPr>
            </a:lvl5pPr>
          </a:lstStyle>
          <a:p>
            <a:pPr lvl="0"/>
            <a:r>
              <a:rPr lang="en-US"/>
              <a:t>ICON TITLE COPY HERE</a:t>
            </a:r>
          </a:p>
        </p:txBody>
      </p:sp>
      <p:sp>
        <p:nvSpPr>
          <p:cNvPr id="67" name="Text Placeholder 6">
            <a:extLst>
              <a:ext uri="{FF2B5EF4-FFF2-40B4-BE49-F238E27FC236}">
                <a16:creationId xmlns:a16="http://schemas.microsoft.com/office/drawing/2014/main" id="{BB6BCE5A-E3FC-CFC9-5BC9-8FE9FBF1F574}"/>
              </a:ext>
            </a:extLst>
          </p:cNvPr>
          <p:cNvSpPr>
            <a:spLocks noGrp="1"/>
          </p:cNvSpPr>
          <p:nvPr>
            <p:ph type="body" sz="quarter" idx="16"/>
          </p:nvPr>
        </p:nvSpPr>
        <p:spPr>
          <a:xfrm>
            <a:off x="3200399" y="2873056"/>
            <a:ext cx="2895600" cy="1089345"/>
          </a:xfrm>
        </p:spPr>
        <p:txBody>
          <a:bodyPr/>
          <a:lstStyle/>
          <a:p>
            <a:pPr lvl="0"/>
            <a:r>
              <a:rPr lang="en-US"/>
              <a:t>Click to edit Master text styles</a:t>
            </a:r>
          </a:p>
        </p:txBody>
      </p:sp>
      <p:sp>
        <p:nvSpPr>
          <p:cNvPr id="68" name="Text Placeholder 8">
            <a:extLst>
              <a:ext uri="{FF2B5EF4-FFF2-40B4-BE49-F238E27FC236}">
                <a16:creationId xmlns:a16="http://schemas.microsoft.com/office/drawing/2014/main" id="{D8780BDC-4563-FF3B-B30D-1C60B36040C5}"/>
              </a:ext>
            </a:extLst>
          </p:cNvPr>
          <p:cNvSpPr>
            <a:spLocks noGrp="1"/>
          </p:cNvSpPr>
          <p:nvPr>
            <p:ph type="body" sz="quarter" idx="17" hasCustomPrompt="1"/>
          </p:nvPr>
        </p:nvSpPr>
        <p:spPr>
          <a:xfrm>
            <a:off x="3200399" y="2304283"/>
            <a:ext cx="2895600" cy="568773"/>
          </a:xfrm>
        </p:spPr>
        <p:txBody>
          <a:bodyPr bIns="182880" anchor="b" anchorCtr="0">
            <a:noAutofit/>
          </a:bodyPr>
          <a:lstStyle>
            <a:lvl1pPr>
              <a:defRPr sz="1600" b="1" i="0" cap="all" baseline="0">
                <a:solidFill>
                  <a:schemeClr val="bg2"/>
                </a:solidFill>
                <a:latin typeface="Calibri" panose="020F0502020204030204" pitchFamily="34" charset="0"/>
              </a:defRPr>
            </a:lvl1pPr>
            <a:lvl2pPr>
              <a:defRPr sz="1100" b="1" i="0" cap="all" baseline="0">
                <a:solidFill>
                  <a:schemeClr val="bg2"/>
                </a:solidFill>
                <a:latin typeface="Calibri" panose="020F0502020204030204" pitchFamily="34" charset="0"/>
              </a:defRPr>
            </a:lvl2pPr>
            <a:lvl3pPr>
              <a:defRPr sz="1050" b="1" i="0" cap="all" baseline="0">
                <a:solidFill>
                  <a:schemeClr val="bg2"/>
                </a:solidFill>
                <a:latin typeface="Calibri" panose="020F0502020204030204" pitchFamily="34" charset="0"/>
              </a:defRPr>
            </a:lvl3pPr>
            <a:lvl4pPr>
              <a:defRPr sz="800" b="1" i="0" cap="all" baseline="0">
                <a:solidFill>
                  <a:schemeClr val="bg2"/>
                </a:solidFill>
                <a:latin typeface="Calibri" panose="020F0502020204030204" pitchFamily="34" charset="0"/>
              </a:defRPr>
            </a:lvl4pPr>
            <a:lvl5pPr>
              <a:defRPr sz="600" b="1" i="0" cap="all" baseline="0">
                <a:solidFill>
                  <a:schemeClr val="bg2"/>
                </a:solidFill>
                <a:latin typeface="Calibri" panose="020F0502020204030204" pitchFamily="34" charset="0"/>
              </a:defRPr>
            </a:lvl5pPr>
          </a:lstStyle>
          <a:p>
            <a:pPr lvl="0"/>
            <a:r>
              <a:rPr lang="en-US"/>
              <a:t>ICON TITLE COPY HERE</a:t>
            </a:r>
          </a:p>
        </p:txBody>
      </p:sp>
      <p:sp>
        <p:nvSpPr>
          <p:cNvPr id="70" name="Text Placeholder 6">
            <a:extLst>
              <a:ext uri="{FF2B5EF4-FFF2-40B4-BE49-F238E27FC236}">
                <a16:creationId xmlns:a16="http://schemas.microsoft.com/office/drawing/2014/main" id="{E3B3F1EF-432B-409C-FAA3-D893FE62299F}"/>
              </a:ext>
            </a:extLst>
          </p:cNvPr>
          <p:cNvSpPr>
            <a:spLocks noGrp="1"/>
          </p:cNvSpPr>
          <p:nvPr>
            <p:ph type="body" sz="quarter" idx="19"/>
          </p:nvPr>
        </p:nvSpPr>
        <p:spPr>
          <a:xfrm>
            <a:off x="6095998" y="2873056"/>
            <a:ext cx="2895600" cy="1089345"/>
          </a:xfrm>
        </p:spPr>
        <p:txBody>
          <a:bodyPr/>
          <a:lstStyle/>
          <a:p>
            <a:pPr lvl="0"/>
            <a:r>
              <a:rPr lang="en-US"/>
              <a:t>Click to edit Master text styles</a:t>
            </a:r>
          </a:p>
        </p:txBody>
      </p:sp>
      <p:sp>
        <p:nvSpPr>
          <p:cNvPr id="71" name="Text Placeholder 8">
            <a:extLst>
              <a:ext uri="{FF2B5EF4-FFF2-40B4-BE49-F238E27FC236}">
                <a16:creationId xmlns:a16="http://schemas.microsoft.com/office/drawing/2014/main" id="{FA29C886-BB76-02A0-5F22-D5B6EB106F18}"/>
              </a:ext>
            </a:extLst>
          </p:cNvPr>
          <p:cNvSpPr>
            <a:spLocks noGrp="1"/>
          </p:cNvSpPr>
          <p:nvPr>
            <p:ph type="body" sz="quarter" idx="20" hasCustomPrompt="1"/>
          </p:nvPr>
        </p:nvSpPr>
        <p:spPr>
          <a:xfrm>
            <a:off x="6095998" y="2304283"/>
            <a:ext cx="2895600" cy="568773"/>
          </a:xfrm>
        </p:spPr>
        <p:txBody>
          <a:bodyPr bIns="182880" anchor="b" anchorCtr="0">
            <a:noAutofit/>
          </a:bodyPr>
          <a:lstStyle>
            <a:lvl1pPr>
              <a:defRPr sz="1600" b="1" i="0" cap="all" baseline="0">
                <a:solidFill>
                  <a:schemeClr val="bg2"/>
                </a:solidFill>
                <a:latin typeface="Calibri" panose="020F0502020204030204" pitchFamily="34" charset="0"/>
              </a:defRPr>
            </a:lvl1pPr>
            <a:lvl2pPr>
              <a:defRPr sz="1100" b="1" i="0" cap="all" baseline="0">
                <a:solidFill>
                  <a:schemeClr val="bg2"/>
                </a:solidFill>
                <a:latin typeface="Calibri" panose="020F0502020204030204" pitchFamily="34" charset="0"/>
              </a:defRPr>
            </a:lvl2pPr>
            <a:lvl3pPr>
              <a:defRPr sz="1050" b="1" i="0" cap="all" baseline="0">
                <a:solidFill>
                  <a:schemeClr val="bg2"/>
                </a:solidFill>
                <a:latin typeface="Calibri" panose="020F0502020204030204" pitchFamily="34" charset="0"/>
              </a:defRPr>
            </a:lvl3pPr>
            <a:lvl4pPr>
              <a:defRPr sz="800" b="1" i="0" cap="all" baseline="0">
                <a:solidFill>
                  <a:schemeClr val="bg2"/>
                </a:solidFill>
                <a:latin typeface="Calibri" panose="020F0502020204030204" pitchFamily="34" charset="0"/>
              </a:defRPr>
            </a:lvl4pPr>
            <a:lvl5pPr>
              <a:defRPr sz="600" b="1" i="0" cap="all" baseline="0">
                <a:solidFill>
                  <a:schemeClr val="bg2"/>
                </a:solidFill>
                <a:latin typeface="Calibri" panose="020F0502020204030204" pitchFamily="34" charset="0"/>
              </a:defRPr>
            </a:lvl5pPr>
          </a:lstStyle>
          <a:p>
            <a:pPr marL="0" marR="0" lvl="0" indent="0" algn="ctr" defTabSz="365760" rtl="0" eaLnBrk="1" fontAlgn="auto" latinLnBrk="0" hangingPunct="1">
              <a:lnSpc>
                <a:spcPct val="90000"/>
              </a:lnSpc>
              <a:spcBef>
                <a:spcPts val="1000"/>
              </a:spcBef>
              <a:spcAft>
                <a:spcPts val="10"/>
              </a:spcAft>
              <a:buClrTx/>
              <a:buSzTx/>
              <a:buFontTx/>
              <a:buNone/>
              <a:tabLst/>
              <a:defRPr/>
            </a:pPr>
            <a:r>
              <a:rPr lang="en-US"/>
              <a:t>ICON TITLE COPY HERE</a:t>
            </a:r>
          </a:p>
        </p:txBody>
      </p:sp>
      <p:sp>
        <p:nvSpPr>
          <p:cNvPr id="73" name="Text Placeholder 6">
            <a:extLst>
              <a:ext uri="{FF2B5EF4-FFF2-40B4-BE49-F238E27FC236}">
                <a16:creationId xmlns:a16="http://schemas.microsoft.com/office/drawing/2014/main" id="{16345040-4AD8-70FF-9126-7FFE48142B98}"/>
              </a:ext>
            </a:extLst>
          </p:cNvPr>
          <p:cNvSpPr>
            <a:spLocks noGrp="1"/>
          </p:cNvSpPr>
          <p:nvPr>
            <p:ph type="body" sz="quarter" idx="22"/>
          </p:nvPr>
        </p:nvSpPr>
        <p:spPr>
          <a:xfrm>
            <a:off x="8991600" y="2873056"/>
            <a:ext cx="2895600" cy="1089345"/>
          </a:xfrm>
        </p:spPr>
        <p:txBody>
          <a:bodyPr/>
          <a:lstStyle/>
          <a:p>
            <a:pPr lvl="0"/>
            <a:r>
              <a:rPr lang="en-US"/>
              <a:t>Click to edit Master text styles</a:t>
            </a:r>
          </a:p>
        </p:txBody>
      </p:sp>
      <p:sp>
        <p:nvSpPr>
          <p:cNvPr id="74" name="Text Placeholder 8">
            <a:extLst>
              <a:ext uri="{FF2B5EF4-FFF2-40B4-BE49-F238E27FC236}">
                <a16:creationId xmlns:a16="http://schemas.microsoft.com/office/drawing/2014/main" id="{E3BB2425-0718-08C1-1364-6E6694E74666}"/>
              </a:ext>
            </a:extLst>
          </p:cNvPr>
          <p:cNvSpPr>
            <a:spLocks noGrp="1"/>
          </p:cNvSpPr>
          <p:nvPr>
            <p:ph type="body" sz="quarter" idx="23" hasCustomPrompt="1"/>
          </p:nvPr>
        </p:nvSpPr>
        <p:spPr>
          <a:xfrm>
            <a:off x="8991600" y="2304283"/>
            <a:ext cx="2895600" cy="568773"/>
          </a:xfrm>
        </p:spPr>
        <p:txBody>
          <a:bodyPr bIns="182880" anchor="b" anchorCtr="0">
            <a:noAutofit/>
          </a:bodyPr>
          <a:lstStyle>
            <a:lvl1pPr>
              <a:defRPr sz="1600" b="1" i="0" cap="all" baseline="0">
                <a:solidFill>
                  <a:schemeClr val="bg2"/>
                </a:solidFill>
                <a:latin typeface="Calibri" panose="020F0502020204030204" pitchFamily="34" charset="0"/>
              </a:defRPr>
            </a:lvl1pPr>
            <a:lvl2pPr>
              <a:defRPr sz="1100" b="1" i="0" cap="all" baseline="0">
                <a:solidFill>
                  <a:schemeClr val="bg2"/>
                </a:solidFill>
                <a:latin typeface="Calibri" panose="020F0502020204030204" pitchFamily="34" charset="0"/>
              </a:defRPr>
            </a:lvl2pPr>
            <a:lvl3pPr>
              <a:defRPr sz="1050" b="1" i="0" cap="all" baseline="0">
                <a:solidFill>
                  <a:schemeClr val="bg2"/>
                </a:solidFill>
                <a:latin typeface="Calibri" panose="020F0502020204030204" pitchFamily="34" charset="0"/>
              </a:defRPr>
            </a:lvl3pPr>
            <a:lvl4pPr>
              <a:defRPr sz="800" b="1" i="0" cap="all" baseline="0">
                <a:solidFill>
                  <a:schemeClr val="bg2"/>
                </a:solidFill>
                <a:latin typeface="Calibri" panose="020F0502020204030204" pitchFamily="34" charset="0"/>
              </a:defRPr>
            </a:lvl4pPr>
            <a:lvl5pPr>
              <a:defRPr sz="600" b="1" i="0" cap="all" baseline="0">
                <a:solidFill>
                  <a:schemeClr val="bg2"/>
                </a:solidFill>
                <a:latin typeface="Calibri" panose="020F0502020204030204" pitchFamily="34" charset="0"/>
              </a:defRPr>
            </a:lvl5pPr>
          </a:lstStyle>
          <a:p>
            <a:pPr lvl="0"/>
            <a:r>
              <a:rPr lang="en-US"/>
              <a:t>ICON TITLE COPY HERE</a:t>
            </a:r>
          </a:p>
        </p:txBody>
      </p:sp>
      <p:sp>
        <p:nvSpPr>
          <p:cNvPr id="76" name="Text Placeholder 6">
            <a:extLst>
              <a:ext uri="{FF2B5EF4-FFF2-40B4-BE49-F238E27FC236}">
                <a16:creationId xmlns:a16="http://schemas.microsoft.com/office/drawing/2014/main" id="{343FA090-21C3-1B6C-83AB-7876A1701BA8}"/>
              </a:ext>
            </a:extLst>
          </p:cNvPr>
          <p:cNvSpPr>
            <a:spLocks noGrp="1"/>
          </p:cNvSpPr>
          <p:nvPr>
            <p:ph type="body" sz="quarter" idx="25"/>
          </p:nvPr>
        </p:nvSpPr>
        <p:spPr>
          <a:xfrm>
            <a:off x="304800" y="5361519"/>
            <a:ext cx="2895600" cy="1089345"/>
          </a:xfrm>
        </p:spPr>
        <p:txBody>
          <a:bodyPr/>
          <a:lstStyle/>
          <a:p>
            <a:pPr lvl="0"/>
            <a:r>
              <a:rPr lang="en-US"/>
              <a:t>Click to edit Master text styles</a:t>
            </a:r>
          </a:p>
        </p:txBody>
      </p:sp>
      <p:sp>
        <p:nvSpPr>
          <p:cNvPr id="77" name="Text Placeholder 8">
            <a:extLst>
              <a:ext uri="{FF2B5EF4-FFF2-40B4-BE49-F238E27FC236}">
                <a16:creationId xmlns:a16="http://schemas.microsoft.com/office/drawing/2014/main" id="{A6C7DD0C-1D15-D6B1-FF56-15815709E174}"/>
              </a:ext>
            </a:extLst>
          </p:cNvPr>
          <p:cNvSpPr>
            <a:spLocks noGrp="1"/>
          </p:cNvSpPr>
          <p:nvPr>
            <p:ph type="body" sz="quarter" idx="26" hasCustomPrompt="1"/>
          </p:nvPr>
        </p:nvSpPr>
        <p:spPr>
          <a:xfrm>
            <a:off x="304800" y="4792746"/>
            <a:ext cx="2895600" cy="568773"/>
          </a:xfrm>
        </p:spPr>
        <p:txBody>
          <a:bodyPr bIns="182880" anchor="b" anchorCtr="0">
            <a:noAutofit/>
          </a:bodyPr>
          <a:lstStyle>
            <a:lvl1pPr>
              <a:defRPr sz="1600" b="1" i="0" cap="all" baseline="0">
                <a:solidFill>
                  <a:schemeClr val="bg2"/>
                </a:solidFill>
                <a:latin typeface="Calibri" panose="020F0502020204030204" pitchFamily="34" charset="0"/>
              </a:defRPr>
            </a:lvl1pPr>
            <a:lvl2pPr>
              <a:defRPr sz="1100" b="1" i="0" cap="all" baseline="0">
                <a:solidFill>
                  <a:schemeClr val="bg2"/>
                </a:solidFill>
                <a:latin typeface="Calibri" panose="020F0502020204030204" pitchFamily="34" charset="0"/>
              </a:defRPr>
            </a:lvl2pPr>
            <a:lvl3pPr>
              <a:defRPr sz="1050" b="1" i="0" cap="all" baseline="0">
                <a:solidFill>
                  <a:schemeClr val="bg2"/>
                </a:solidFill>
                <a:latin typeface="Calibri" panose="020F0502020204030204" pitchFamily="34" charset="0"/>
              </a:defRPr>
            </a:lvl3pPr>
            <a:lvl4pPr>
              <a:defRPr sz="800" b="1" i="0" cap="all" baseline="0">
                <a:solidFill>
                  <a:schemeClr val="bg2"/>
                </a:solidFill>
                <a:latin typeface="Calibri" panose="020F0502020204030204" pitchFamily="34" charset="0"/>
              </a:defRPr>
            </a:lvl4pPr>
            <a:lvl5pPr>
              <a:defRPr sz="600" b="1" i="0" cap="all" baseline="0">
                <a:solidFill>
                  <a:schemeClr val="bg2"/>
                </a:solidFill>
                <a:latin typeface="Calibri" panose="020F0502020204030204" pitchFamily="34" charset="0"/>
              </a:defRPr>
            </a:lvl5pPr>
          </a:lstStyle>
          <a:p>
            <a:pPr lvl="0"/>
            <a:r>
              <a:rPr lang="en-US"/>
              <a:t>ICON TITLE COPY HERE</a:t>
            </a:r>
          </a:p>
        </p:txBody>
      </p:sp>
      <p:sp>
        <p:nvSpPr>
          <p:cNvPr id="79" name="Text Placeholder 6">
            <a:extLst>
              <a:ext uri="{FF2B5EF4-FFF2-40B4-BE49-F238E27FC236}">
                <a16:creationId xmlns:a16="http://schemas.microsoft.com/office/drawing/2014/main" id="{CEFD1289-CD53-1A93-B66A-8F5525F4FEE9}"/>
              </a:ext>
            </a:extLst>
          </p:cNvPr>
          <p:cNvSpPr>
            <a:spLocks noGrp="1"/>
          </p:cNvSpPr>
          <p:nvPr>
            <p:ph type="body" sz="quarter" idx="28"/>
          </p:nvPr>
        </p:nvSpPr>
        <p:spPr>
          <a:xfrm>
            <a:off x="3200399" y="5361519"/>
            <a:ext cx="2895600" cy="1089345"/>
          </a:xfrm>
        </p:spPr>
        <p:txBody>
          <a:bodyPr/>
          <a:lstStyle/>
          <a:p>
            <a:pPr lvl="0"/>
            <a:r>
              <a:rPr lang="en-US"/>
              <a:t>Click to edit Master text styles</a:t>
            </a:r>
          </a:p>
        </p:txBody>
      </p:sp>
      <p:sp>
        <p:nvSpPr>
          <p:cNvPr id="80" name="Text Placeholder 8">
            <a:extLst>
              <a:ext uri="{FF2B5EF4-FFF2-40B4-BE49-F238E27FC236}">
                <a16:creationId xmlns:a16="http://schemas.microsoft.com/office/drawing/2014/main" id="{4E026E31-84D0-F813-3013-6BF215338BA9}"/>
              </a:ext>
            </a:extLst>
          </p:cNvPr>
          <p:cNvSpPr>
            <a:spLocks noGrp="1"/>
          </p:cNvSpPr>
          <p:nvPr>
            <p:ph type="body" sz="quarter" idx="29" hasCustomPrompt="1"/>
          </p:nvPr>
        </p:nvSpPr>
        <p:spPr>
          <a:xfrm>
            <a:off x="3200399" y="4792746"/>
            <a:ext cx="2895600" cy="568773"/>
          </a:xfrm>
        </p:spPr>
        <p:txBody>
          <a:bodyPr bIns="182880" anchor="b" anchorCtr="0">
            <a:noAutofit/>
          </a:bodyPr>
          <a:lstStyle>
            <a:lvl1pPr>
              <a:defRPr sz="1600" b="1" i="0" cap="all" baseline="0">
                <a:solidFill>
                  <a:schemeClr val="bg2"/>
                </a:solidFill>
                <a:latin typeface="Calibri" panose="020F0502020204030204" pitchFamily="34" charset="0"/>
              </a:defRPr>
            </a:lvl1pPr>
            <a:lvl2pPr>
              <a:defRPr sz="1100" b="1" i="0" cap="all" baseline="0">
                <a:solidFill>
                  <a:schemeClr val="bg2"/>
                </a:solidFill>
                <a:latin typeface="Calibri" panose="020F0502020204030204" pitchFamily="34" charset="0"/>
              </a:defRPr>
            </a:lvl2pPr>
            <a:lvl3pPr>
              <a:defRPr sz="1050" b="1" i="0" cap="all" baseline="0">
                <a:solidFill>
                  <a:schemeClr val="bg2"/>
                </a:solidFill>
                <a:latin typeface="Calibri" panose="020F0502020204030204" pitchFamily="34" charset="0"/>
              </a:defRPr>
            </a:lvl3pPr>
            <a:lvl4pPr>
              <a:defRPr sz="800" b="1" i="0" cap="all" baseline="0">
                <a:solidFill>
                  <a:schemeClr val="bg2"/>
                </a:solidFill>
                <a:latin typeface="Calibri" panose="020F0502020204030204" pitchFamily="34" charset="0"/>
              </a:defRPr>
            </a:lvl4pPr>
            <a:lvl5pPr>
              <a:defRPr sz="600" b="1" i="0" cap="all" baseline="0">
                <a:solidFill>
                  <a:schemeClr val="bg2"/>
                </a:solidFill>
                <a:latin typeface="Calibri" panose="020F0502020204030204" pitchFamily="34" charset="0"/>
              </a:defRPr>
            </a:lvl5pPr>
          </a:lstStyle>
          <a:p>
            <a:pPr lvl="0"/>
            <a:r>
              <a:rPr lang="en-US"/>
              <a:t>ICON TITLE COPY HERE</a:t>
            </a:r>
          </a:p>
        </p:txBody>
      </p:sp>
      <p:sp>
        <p:nvSpPr>
          <p:cNvPr id="82" name="Text Placeholder 6">
            <a:extLst>
              <a:ext uri="{FF2B5EF4-FFF2-40B4-BE49-F238E27FC236}">
                <a16:creationId xmlns:a16="http://schemas.microsoft.com/office/drawing/2014/main" id="{98A6021B-22B8-B14A-E857-66234A0358D9}"/>
              </a:ext>
            </a:extLst>
          </p:cNvPr>
          <p:cNvSpPr>
            <a:spLocks noGrp="1"/>
          </p:cNvSpPr>
          <p:nvPr>
            <p:ph type="body" sz="quarter" idx="31"/>
          </p:nvPr>
        </p:nvSpPr>
        <p:spPr>
          <a:xfrm>
            <a:off x="6095998" y="5361519"/>
            <a:ext cx="2895600" cy="1089345"/>
          </a:xfrm>
        </p:spPr>
        <p:txBody>
          <a:bodyPr/>
          <a:lstStyle/>
          <a:p>
            <a:pPr lvl="0"/>
            <a:r>
              <a:rPr lang="en-US"/>
              <a:t>Click to edit Master text styles</a:t>
            </a:r>
          </a:p>
        </p:txBody>
      </p:sp>
      <p:sp>
        <p:nvSpPr>
          <p:cNvPr id="83" name="Text Placeholder 8">
            <a:extLst>
              <a:ext uri="{FF2B5EF4-FFF2-40B4-BE49-F238E27FC236}">
                <a16:creationId xmlns:a16="http://schemas.microsoft.com/office/drawing/2014/main" id="{7672265E-B45D-02A8-3C90-EC5123858B27}"/>
              </a:ext>
            </a:extLst>
          </p:cNvPr>
          <p:cNvSpPr>
            <a:spLocks noGrp="1"/>
          </p:cNvSpPr>
          <p:nvPr>
            <p:ph type="body" sz="quarter" idx="32" hasCustomPrompt="1"/>
          </p:nvPr>
        </p:nvSpPr>
        <p:spPr>
          <a:xfrm>
            <a:off x="6095998" y="4792746"/>
            <a:ext cx="2895600" cy="568773"/>
          </a:xfrm>
        </p:spPr>
        <p:txBody>
          <a:bodyPr bIns="182880" anchor="b" anchorCtr="0">
            <a:noAutofit/>
          </a:bodyPr>
          <a:lstStyle>
            <a:lvl1pPr>
              <a:defRPr sz="1600" b="1" i="0" cap="all" baseline="0">
                <a:solidFill>
                  <a:schemeClr val="bg2"/>
                </a:solidFill>
                <a:latin typeface="Calibri" panose="020F0502020204030204" pitchFamily="34" charset="0"/>
              </a:defRPr>
            </a:lvl1pPr>
            <a:lvl2pPr>
              <a:defRPr sz="1100" b="1" i="0" cap="all" baseline="0">
                <a:solidFill>
                  <a:schemeClr val="bg2"/>
                </a:solidFill>
                <a:latin typeface="Calibri" panose="020F0502020204030204" pitchFamily="34" charset="0"/>
              </a:defRPr>
            </a:lvl2pPr>
            <a:lvl3pPr>
              <a:defRPr sz="1050" b="1" i="0" cap="all" baseline="0">
                <a:solidFill>
                  <a:schemeClr val="bg2"/>
                </a:solidFill>
                <a:latin typeface="Calibri" panose="020F0502020204030204" pitchFamily="34" charset="0"/>
              </a:defRPr>
            </a:lvl3pPr>
            <a:lvl4pPr>
              <a:defRPr sz="800" b="1" i="0" cap="all" baseline="0">
                <a:solidFill>
                  <a:schemeClr val="bg2"/>
                </a:solidFill>
                <a:latin typeface="Calibri" panose="020F0502020204030204" pitchFamily="34" charset="0"/>
              </a:defRPr>
            </a:lvl4pPr>
            <a:lvl5pPr>
              <a:defRPr sz="600" b="1" i="0" cap="all" baseline="0">
                <a:solidFill>
                  <a:schemeClr val="bg2"/>
                </a:solidFill>
                <a:latin typeface="Calibri" panose="020F0502020204030204" pitchFamily="34" charset="0"/>
              </a:defRPr>
            </a:lvl5pPr>
          </a:lstStyle>
          <a:p>
            <a:pPr lvl="0"/>
            <a:r>
              <a:rPr lang="en-US"/>
              <a:t>ICON TITLE COPY HERE</a:t>
            </a:r>
          </a:p>
        </p:txBody>
      </p:sp>
      <p:sp>
        <p:nvSpPr>
          <p:cNvPr id="85" name="Text Placeholder 6">
            <a:extLst>
              <a:ext uri="{FF2B5EF4-FFF2-40B4-BE49-F238E27FC236}">
                <a16:creationId xmlns:a16="http://schemas.microsoft.com/office/drawing/2014/main" id="{3E616213-178D-1797-B311-5CBD27AD211C}"/>
              </a:ext>
            </a:extLst>
          </p:cNvPr>
          <p:cNvSpPr>
            <a:spLocks noGrp="1"/>
          </p:cNvSpPr>
          <p:nvPr>
            <p:ph type="body" sz="quarter" idx="34"/>
          </p:nvPr>
        </p:nvSpPr>
        <p:spPr>
          <a:xfrm>
            <a:off x="8991600" y="5361519"/>
            <a:ext cx="2895600" cy="1089345"/>
          </a:xfrm>
        </p:spPr>
        <p:txBody>
          <a:bodyPr/>
          <a:lstStyle/>
          <a:p>
            <a:pPr lvl="0"/>
            <a:r>
              <a:rPr lang="en-US"/>
              <a:t>Click to edit Master text styles</a:t>
            </a:r>
          </a:p>
        </p:txBody>
      </p:sp>
      <p:sp>
        <p:nvSpPr>
          <p:cNvPr id="86" name="Text Placeholder 8">
            <a:extLst>
              <a:ext uri="{FF2B5EF4-FFF2-40B4-BE49-F238E27FC236}">
                <a16:creationId xmlns:a16="http://schemas.microsoft.com/office/drawing/2014/main" id="{04971C5A-182A-A7B6-75A5-50274DD20375}"/>
              </a:ext>
            </a:extLst>
          </p:cNvPr>
          <p:cNvSpPr>
            <a:spLocks noGrp="1"/>
          </p:cNvSpPr>
          <p:nvPr>
            <p:ph type="body" sz="quarter" idx="35" hasCustomPrompt="1"/>
          </p:nvPr>
        </p:nvSpPr>
        <p:spPr>
          <a:xfrm>
            <a:off x="8991600" y="4792746"/>
            <a:ext cx="2895600" cy="568773"/>
          </a:xfrm>
        </p:spPr>
        <p:txBody>
          <a:bodyPr bIns="182880" anchor="b" anchorCtr="0">
            <a:noAutofit/>
          </a:bodyPr>
          <a:lstStyle>
            <a:lvl1pPr>
              <a:defRPr sz="1600" b="1" i="0" cap="all" baseline="0">
                <a:solidFill>
                  <a:schemeClr val="bg2"/>
                </a:solidFill>
                <a:latin typeface="Calibri" panose="020F0502020204030204" pitchFamily="34" charset="0"/>
              </a:defRPr>
            </a:lvl1pPr>
            <a:lvl2pPr>
              <a:defRPr sz="1100" b="1" i="0" cap="all" baseline="0">
                <a:solidFill>
                  <a:schemeClr val="bg2"/>
                </a:solidFill>
                <a:latin typeface="Calibri" panose="020F0502020204030204" pitchFamily="34" charset="0"/>
              </a:defRPr>
            </a:lvl2pPr>
            <a:lvl3pPr>
              <a:defRPr sz="1050" b="1" i="0" cap="all" baseline="0">
                <a:solidFill>
                  <a:schemeClr val="bg2"/>
                </a:solidFill>
                <a:latin typeface="Calibri" panose="020F0502020204030204" pitchFamily="34" charset="0"/>
              </a:defRPr>
            </a:lvl3pPr>
            <a:lvl4pPr>
              <a:defRPr sz="800" b="1" i="0" cap="all" baseline="0">
                <a:solidFill>
                  <a:schemeClr val="bg2"/>
                </a:solidFill>
                <a:latin typeface="Calibri" panose="020F0502020204030204" pitchFamily="34" charset="0"/>
              </a:defRPr>
            </a:lvl4pPr>
            <a:lvl5pPr>
              <a:defRPr sz="600" b="1" i="0" cap="all" baseline="0">
                <a:solidFill>
                  <a:schemeClr val="bg2"/>
                </a:solidFill>
                <a:latin typeface="Calibri" panose="020F0502020204030204" pitchFamily="34" charset="0"/>
              </a:defRPr>
            </a:lvl5pPr>
          </a:lstStyle>
          <a:p>
            <a:pPr lvl="0"/>
            <a:r>
              <a:rPr lang="en-US"/>
              <a:t>ICON TITLE COPY HERE</a:t>
            </a:r>
          </a:p>
        </p:txBody>
      </p:sp>
      <p:sp>
        <p:nvSpPr>
          <p:cNvPr id="17" name="Text Placeholder 16">
            <a:extLst>
              <a:ext uri="{FF2B5EF4-FFF2-40B4-BE49-F238E27FC236}">
                <a16:creationId xmlns:a16="http://schemas.microsoft.com/office/drawing/2014/main" id="{2587BA8A-75AE-5E23-800A-F6319923B877}"/>
              </a:ext>
            </a:extLst>
          </p:cNvPr>
          <p:cNvSpPr>
            <a:spLocks noGrp="1"/>
          </p:cNvSpPr>
          <p:nvPr>
            <p:ph type="body" sz="quarter" idx="36" hasCustomPrompt="1"/>
          </p:nvPr>
        </p:nvSpPr>
        <p:spPr>
          <a:xfrm>
            <a:off x="304800" y="6484728"/>
            <a:ext cx="10897588" cy="365760"/>
          </a:xfrm>
        </p:spPr>
        <p:txBody>
          <a:bodyPr anchor="ctr"/>
          <a:lstStyle>
            <a:lvl1pPr algn="r">
              <a:defRPr sz="1000" b="1"/>
            </a:lvl1pPr>
          </a:lstStyle>
          <a:p>
            <a:pPr lvl="0"/>
            <a:r>
              <a:rPr lang="en-US"/>
              <a:t>Footer copy here</a:t>
            </a:r>
          </a:p>
        </p:txBody>
      </p:sp>
      <p:sp>
        <p:nvSpPr>
          <p:cNvPr id="5" name="Picture Placeholder 4">
            <a:extLst>
              <a:ext uri="{FF2B5EF4-FFF2-40B4-BE49-F238E27FC236}">
                <a16:creationId xmlns:a16="http://schemas.microsoft.com/office/drawing/2014/main" id="{9251DC7A-8FF1-BD35-DB5F-2881987D138C}"/>
              </a:ext>
            </a:extLst>
          </p:cNvPr>
          <p:cNvSpPr>
            <a:spLocks noGrp="1"/>
          </p:cNvSpPr>
          <p:nvPr>
            <p:ph type="pic" sz="quarter" idx="37"/>
          </p:nvPr>
        </p:nvSpPr>
        <p:spPr>
          <a:xfrm>
            <a:off x="1193545" y="1329176"/>
            <a:ext cx="1052802" cy="997660"/>
          </a:xfrm>
        </p:spPr>
        <p:txBody>
          <a:bodyPr/>
          <a:lstStyle/>
          <a:p>
            <a:endParaRPr lang="en-US"/>
          </a:p>
        </p:txBody>
      </p:sp>
      <p:sp>
        <p:nvSpPr>
          <p:cNvPr id="16" name="Picture Placeholder 4">
            <a:extLst>
              <a:ext uri="{FF2B5EF4-FFF2-40B4-BE49-F238E27FC236}">
                <a16:creationId xmlns:a16="http://schemas.microsoft.com/office/drawing/2014/main" id="{89D7A6F1-7165-2DD2-616B-545E0580F2FD}"/>
              </a:ext>
            </a:extLst>
          </p:cNvPr>
          <p:cNvSpPr>
            <a:spLocks noGrp="1"/>
          </p:cNvSpPr>
          <p:nvPr>
            <p:ph type="pic" sz="quarter" idx="38"/>
          </p:nvPr>
        </p:nvSpPr>
        <p:spPr>
          <a:xfrm>
            <a:off x="4131746" y="1329176"/>
            <a:ext cx="1052802" cy="997660"/>
          </a:xfrm>
        </p:spPr>
        <p:txBody>
          <a:bodyPr/>
          <a:lstStyle/>
          <a:p>
            <a:endParaRPr lang="en-US"/>
          </a:p>
        </p:txBody>
      </p:sp>
      <p:sp>
        <p:nvSpPr>
          <p:cNvPr id="18" name="Picture Placeholder 4">
            <a:extLst>
              <a:ext uri="{FF2B5EF4-FFF2-40B4-BE49-F238E27FC236}">
                <a16:creationId xmlns:a16="http://schemas.microsoft.com/office/drawing/2014/main" id="{7E0C262E-B4CB-E777-CFF6-7E1B19E9F505}"/>
              </a:ext>
            </a:extLst>
          </p:cNvPr>
          <p:cNvSpPr>
            <a:spLocks noGrp="1"/>
          </p:cNvSpPr>
          <p:nvPr>
            <p:ph type="pic" sz="quarter" idx="39"/>
          </p:nvPr>
        </p:nvSpPr>
        <p:spPr>
          <a:xfrm>
            <a:off x="7012006" y="1329176"/>
            <a:ext cx="1052802" cy="997660"/>
          </a:xfrm>
        </p:spPr>
        <p:txBody>
          <a:bodyPr/>
          <a:lstStyle/>
          <a:p>
            <a:endParaRPr lang="en-US"/>
          </a:p>
        </p:txBody>
      </p:sp>
      <p:sp>
        <p:nvSpPr>
          <p:cNvPr id="19" name="Picture Placeholder 4">
            <a:extLst>
              <a:ext uri="{FF2B5EF4-FFF2-40B4-BE49-F238E27FC236}">
                <a16:creationId xmlns:a16="http://schemas.microsoft.com/office/drawing/2014/main" id="{375E5AFF-7F95-77AE-7CE9-3D8C65C615D9}"/>
              </a:ext>
            </a:extLst>
          </p:cNvPr>
          <p:cNvSpPr>
            <a:spLocks noGrp="1"/>
          </p:cNvSpPr>
          <p:nvPr>
            <p:ph type="pic" sz="quarter" idx="40"/>
          </p:nvPr>
        </p:nvSpPr>
        <p:spPr>
          <a:xfrm>
            <a:off x="9950207" y="1329176"/>
            <a:ext cx="1052802" cy="997660"/>
          </a:xfrm>
        </p:spPr>
        <p:txBody>
          <a:bodyPr/>
          <a:lstStyle/>
          <a:p>
            <a:endParaRPr lang="en-US"/>
          </a:p>
        </p:txBody>
      </p:sp>
      <p:sp>
        <p:nvSpPr>
          <p:cNvPr id="20" name="Picture Placeholder 4">
            <a:extLst>
              <a:ext uri="{FF2B5EF4-FFF2-40B4-BE49-F238E27FC236}">
                <a16:creationId xmlns:a16="http://schemas.microsoft.com/office/drawing/2014/main" id="{1BD4AC22-6E35-70C9-080E-7BAC266CACD7}"/>
              </a:ext>
            </a:extLst>
          </p:cNvPr>
          <p:cNvSpPr>
            <a:spLocks noGrp="1"/>
          </p:cNvSpPr>
          <p:nvPr>
            <p:ph type="pic" sz="quarter" idx="41"/>
          </p:nvPr>
        </p:nvSpPr>
        <p:spPr>
          <a:xfrm>
            <a:off x="1193545" y="3811721"/>
            <a:ext cx="1052802" cy="997660"/>
          </a:xfrm>
        </p:spPr>
        <p:txBody>
          <a:bodyPr/>
          <a:lstStyle/>
          <a:p>
            <a:endParaRPr lang="en-US"/>
          </a:p>
        </p:txBody>
      </p:sp>
      <p:sp>
        <p:nvSpPr>
          <p:cNvPr id="21" name="Picture Placeholder 4">
            <a:extLst>
              <a:ext uri="{FF2B5EF4-FFF2-40B4-BE49-F238E27FC236}">
                <a16:creationId xmlns:a16="http://schemas.microsoft.com/office/drawing/2014/main" id="{F9FDC3D1-3719-917A-2197-9C8218E262F4}"/>
              </a:ext>
            </a:extLst>
          </p:cNvPr>
          <p:cNvSpPr>
            <a:spLocks noGrp="1"/>
          </p:cNvSpPr>
          <p:nvPr>
            <p:ph type="pic" sz="quarter" idx="42"/>
          </p:nvPr>
        </p:nvSpPr>
        <p:spPr>
          <a:xfrm>
            <a:off x="4131746" y="3811721"/>
            <a:ext cx="1052802" cy="997660"/>
          </a:xfrm>
        </p:spPr>
        <p:txBody>
          <a:bodyPr/>
          <a:lstStyle/>
          <a:p>
            <a:endParaRPr lang="en-US"/>
          </a:p>
        </p:txBody>
      </p:sp>
      <p:sp>
        <p:nvSpPr>
          <p:cNvPr id="22" name="Picture Placeholder 4">
            <a:extLst>
              <a:ext uri="{FF2B5EF4-FFF2-40B4-BE49-F238E27FC236}">
                <a16:creationId xmlns:a16="http://schemas.microsoft.com/office/drawing/2014/main" id="{D59F69ED-A1EB-E544-A392-82B3E4B4E5E1}"/>
              </a:ext>
            </a:extLst>
          </p:cNvPr>
          <p:cNvSpPr>
            <a:spLocks noGrp="1"/>
          </p:cNvSpPr>
          <p:nvPr>
            <p:ph type="pic" sz="quarter" idx="43"/>
          </p:nvPr>
        </p:nvSpPr>
        <p:spPr>
          <a:xfrm>
            <a:off x="7012006" y="3811721"/>
            <a:ext cx="1052802" cy="997660"/>
          </a:xfrm>
        </p:spPr>
        <p:txBody>
          <a:bodyPr/>
          <a:lstStyle/>
          <a:p>
            <a:endParaRPr lang="en-US"/>
          </a:p>
        </p:txBody>
      </p:sp>
      <p:sp>
        <p:nvSpPr>
          <p:cNvPr id="23" name="Picture Placeholder 4">
            <a:extLst>
              <a:ext uri="{FF2B5EF4-FFF2-40B4-BE49-F238E27FC236}">
                <a16:creationId xmlns:a16="http://schemas.microsoft.com/office/drawing/2014/main" id="{D6B7144C-9742-1FCA-4010-886C6E0EC5DE}"/>
              </a:ext>
            </a:extLst>
          </p:cNvPr>
          <p:cNvSpPr>
            <a:spLocks noGrp="1"/>
          </p:cNvSpPr>
          <p:nvPr>
            <p:ph type="pic" sz="quarter" idx="44"/>
          </p:nvPr>
        </p:nvSpPr>
        <p:spPr>
          <a:xfrm>
            <a:off x="9950207" y="3811721"/>
            <a:ext cx="1052802" cy="997660"/>
          </a:xfrm>
        </p:spPr>
        <p:txBody>
          <a:bodyPr/>
          <a:lstStyle/>
          <a:p>
            <a:endParaRPr lang="en-US"/>
          </a:p>
        </p:txBody>
      </p:sp>
    </p:spTree>
    <p:extLst>
      <p:ext uri="{BB962C8B-B14F-4D97-AF65-F5344CB8AC3E}">
        <p14:creationId xmlns:p14="http://schemas.microsoft.com/office/powerpoint/2010/main" val="26914793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ark Blue Divi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F2E21-79FE-DF3C-2106-554035463EF5}"/>
              </a:ext>
            </a:extLst>
          </p:cNvPr>
          <p:cNvSpPr>
            <a:spLocks noGrp="1"/>
          </p:cNvSpPr>
          <p:nvPr>
            <p:ph type="title" hasCustomPrompt="1"/>
          </p:nvPr>
        </p:nvSpPr>
        <p:spPr/>
        <p:txBody>
          <a:bodyPr/>
          <a:lstStyle/>
          <a:p>
            <a:r>
              <a:rPr lang="en-US"/>
              <a:t>Divider Slide Copy Here</a:t>
            </a:r>
          </a:p>
        </p:txBody>
      </p:sp>
    </p:spTree>
    <p:extLst>
      <p:ext uri="{BB962C8B-B14F-4D97-AF65-F5344CB8AC3E}">
        <p14:creationId xmlns:p14="http://schemas.microsoft.com/office/powerpoint/2010/main" val="2576111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with Subject Icons">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9E75103-2948-6554-D49C-32365B6E0278}"/>
              </a:ext>
            </a:extLst>
          </p:cNvPr>
          <p:cNvSpPr>
            <a:spLocks noGrp="1"/>
          </p:cNvSpPr>
          <p:nvPr>
            <p:ph type="body" sz="quarter" idx="10"/>
          </p:nvPr>
        </p:nvSpPr>
        <p:spPr>
          <a:xfrm>
            <a:off x="1096660" y="3429001"/>
            <a:ext cx="4513565" cy="24158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 name="Straight Connector 4">
            <a:extLst>
              <a:ext uri="{FF2B5EF4-FFF2-40B4-BE49-F238E27FC236}">
                <a16:creationId xmlns:a16="http://schemas.microsoft.com/office/drawing/2014/main" id="{D9A91CE7-9856-6744-CDB2-D8281F30645E}"/>
              </a:ext>
            </a:extLst>
          </p:cNvPr>
          <p:cNvCxnSpPr>
            <a:cxnSpLocks/>
          </p:cNvCxnSpPr>
          <p:nvPr userDrawn="1"/>
        </p:nvCxnSpPr>
        <p:spPr>
          <a:xfrm flipV="1">
            <a:off x="6858000" y="685800"/>
            <a:ext cx="0" cy="5486400"/>
          </a:xfrm>
          <a:prstGeom prst="line">
            <a:avLst/>
          </a:prstGeom>
          <a:ln w="12700">
            <a:solidFill>
              <a:srgbClr val="0065A4"/>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A42A8FA1-ADBD-CE59-7ACA-41B4230A25B7}"/>
              </a:ext>
            </a:extLst>
          </p:cNvPr>
          <p:cNvSpPr>
            <a:spLocks noGrp="1"/>
          </p:cNvSpPr>
          <p:nvPr>
            <p:ph type="body" sz="quarter" idx="11"/>
          </p:nvPr>
        </p:nvSpPr>
        <p:spPr>
          <a:xfrm>
            <a:off x="8702675" y="685800"/>
            <a:ext cx="2888384" cy="1828800"/>
          </a:xfrm>
        </p:spPr>
        <p:txBody>
          <a:bodyPr lIns="0" tIns="0" rIns="0" bIns="0" anchor="ctr" anchorCtr="0"/>
          <a:lstStyle>
            <a:lvl1pPr>
              <a:defRPr sz="1600" b="1" i="0" cap="all" baseline="0">
                <a:solidFill>
                  <a:schemeClr val="bg2"/>
                </a:solidFill>
                <a:latin typeface="Calibri" panose="020F0502020204030204" pitchFamily="34" charset="0"/>
              </a:defRPr>
            </a:lvl1pPr>
            <a:lvl2pPr>
              <a:defRPr sz="1100" b="1" i="0" cap="all" baseline="0">
                <a:solidFill>
                  <a:schemeClr val="bg2"/>
                </a:solidFill>
                <a:latin typeface="Calibri" panose="020F0502020204030204" pitchFamily="34" charset="0"/>
              </a:defRPr>
            </a:lvl2pPr>
            <a:lvl3pPr>
              <a:defRPr sz="1000" b="1" i="0" cap="all" baseline="0">
                <a:solidFill>
                  <a:schemeClr val="bg2"/>
                </a:solidFill>
                <a:latin typeface="Calibri" panose="020F0502020204030204" pitchFamily="34" charset="0"/>
              </a:defRPr>
            </a:lvl3pPr>
            <a:lvl4pPr>
              <a:defRPr sz="800" b="1" i="0" cap="all" baseline="0">
                <a:solidFill>
                  <a:schemeClr val="bg2"/>
                </a:solidFill>
                <a:latin typeface="Calibri" panose="020F0502020204030204" pitchFamily="34" charset="0"/>
              </a:defRPr>
            </a:lvl4pPr>
            <a:lvl5pPr>
              <a:defRPr sz="600" b="1" i="0" cap="all" baseline="0">
                <a:solidFill>
                  <a:schemeClr val="bg2"/>
                </a:solidFill>
              </a:defRPr>
            </a:lvl5pPr>
          </a:lstStyle>
          <a:p>
            <a:pPr lvl="0"/>
            <a:r>
              <a:rPr lang="en-US"/>
              <a:t>Click to edit Master text styles</a:t>
            </a:r>
          </a:p>
        </p:txBody>
      </p:sp>
      <p:sp>
        <p:nvSpPr>
          <p:cNvPr id="6" name="Picture Placeholder 5">
            <a:extLst>
              <a:ext uri="{FF2B5EF4-FFF2-40B4-BE49-F238E27FC236}">
                <a16:creationId xmlns:a16="http://schemas.microsoft.com/office/drawing/2014/main" id="{A25D8703-D01F-1B9A-DBD6-2D5FBCBB71F2}"/>
              </a:ext>
            </a:extLst>
          </p:cNvPr>
          <p:cNvSpPr>
            <a:spLocks noGrp="1"/>
          </p:cNvSpPr>
          <p:nvPr>
            <p:ph type="pic" sz="quarter" idx="12"/>
          </p:nvPr>
        </p:nvSpPr>
        <p:spPr>
          <a:xfrm>
            <a:off x="7072751" y="685800"/>
            <a:ext cx="1629924" cy="1828800"/>
          </a:xfrm>
        </p:spPr>
        <p:txBody>
          <a:bodyPr anchor="ctr" anchorCtr="0"/>
          <a:lstStyle>
            <a:lvl1pPr algn="ctr">
              <a:defRPr/>
            </a:lvl1pPr>
          </a:lstStyle>
          <a:p>
            <a:endParaRPr lang="en-US"/>
          </a:p>
        </p:txBody>
      </p:sp>
      <p:sp>
        <p:nvSpPr>
          <p:cNvPr id="17" name="Text Placeholder 6">
            <a:extLst>
              <a:ext uri="{FF2B5EF4-FFF2-40B4-BE49-F238E27FC236}">
                <a16:creationId xmlns:a16="http://schemas.microsoft.com/office/drawing/2014/main" id="{28176C78-681C-C926-1DAF-E32601CB82B6}"/>
              </a:ext>
            </a:extLst>
          </p:cNvPr>
          <p:cNvSpPr>
            <a:spLocks noGrp="1"/>
          </p:cNvSpPr>
          <p:nvPr>
            <p:ph type="body" sz="quarter" idx="13"/>
          </p:nvPr>
        </p:nvSpPr>
        <p:spPr>
          <a:xfrm>
            <a:off x="8702675" y="2514600"/>
            <a:ext cx="2888384" cy="1828800"/>
          </a:xfrm>
        </p:spPr>
        <p:txBody>
          <a:bodyPr lIns="0" tIns="0" rIns="0" bIns="0" anchor="ctr" anchorCtr="0"/>
          <a:lstStyle>
            <a:lvl1pPr>
              <a:defRPr sz="1600" b="1" i="0" cap="all" baseline="0">
                <a:solidFill>
                  <a:schemeClr val="bg2"/>
                </a:solidFill>
                <a:latin typeface="Calibri" panose="020F0502020204030204" pitchFamily="34" charset="0"/>
              </a:defRPr>
            </a:lvl1pPr>
            <a:lvl2pPr>
              <a:defRPr sz="1100" b="1" i="0" cap="all" baseline="0">
                <a:solidFill>
                  <a:schemeClr val="bg2"/>
                </a:solidFill>
                <a:latin typeface="Calibri" panose="020F0502020204030204" pitchFamily="34" charset="0"/>
              </a:defRPr>
            </a:lvl2pPr>
            <a:lvl3pPr>
              <a:defRPr sz="1000" b="1" i="0" cap="all" baseline="0">
                <a:solidFill>
                  <a:schemeClr val="bg2"/>
                </a:solidFill>
                <a:latin typeface="Calibri" panose="020F0502020204030204" pitchFamily="34" charset="0"/>
              </a:defRPr>
            </a:lvl3pPr>
            <a:lvl4pPr>
              <a:defRPr sz="800" b="1" i="0" cap="all" baseline="0">
                <a:solidFill>
                  <a:schemeClr val="bg2"/>
                </a:solidFill>
                <a:latin typeface="Calibri" panose="020F0502020204030204" pitchFamily="34" charset="0"/>
              </a:defRPr>
            </a:lvl4pPr>
            <a:lvl5pPr>
              <a:defRPr sz="600" b="1" i="0" cap="all" baseline="0">
                <a:solidFill>
                  <a:schemeClr val="bg2"/>
                </a:solidFill>
              </a:defRPr>
            </a:lvl5pPr>
          </a:lstStyle>
          <a:p>
            <a:pPr lvl="0"/>
            <a:r>
              <a:rPr lang="en-US"/>
              <a:t>Click to edit Master text styles</a:t>
            </a:r>
          </a:p>
        </p:txBody>
      </p:sp>
      <p:sp>
        <p:nvSpPr>
          <p:cNvPr id="18" name="Picture Placeholder 5">
            <a:extLst>
              <a:ext uri="{FF2B5EF4-FFF2-40B4-BE49-F238E27FC236}">
                <a16:creationId xmlns:a16="http://schemas.microsoft.com/office/drawing/2014/main" id="{96187F5F-AD78-5378-78B1-E3A13AEA2A98}"/>
              </a:ext>
            </a:extLst>
          </p:cNvPr>
          <p:cNvSpPr>
            <a:spLocks noGrp="1"/>
          </p:cNvSpPr>
          <p:nvPr>
            <p:ph type="pic" sz="quarter" idx="14"/>
          </p:nvPr>
        </p:nvSpPr>
        <p:spPr>
          <a:xfrm>
            <a:off x="7072751" y="2514600"/>
            <a:ext cx="1629924" cy="1828800"/>
          </a:xfrm>
        </p:spPr>
        <p:txBody>
          <a:bodyPr anchor="ctr" anchorCtr="0"/>
          <a:lstStyle>
            <a:lvl1pPr algn="ctr">
              <a:defRPr/>
            </a:lvl1pPr>
          </a:lstStyle>
          <a:p>
            <a:endParaRPr lang="en-US"/>
          </a:p>
        </p:txBody>
      </p:sp>
      <p:sp>
        <p:nvSpPr>
          <p:cNvPr id="19" name="Text Placeholder 6">
            <a:extLst>
              <a:ext uri="{FF2B5EF4-FFF2-40B4-BE49-F238E27FC236}">
                <a16:creationId xmlns:a16="http://schemas.microsoft.com/office/drawing/2014/main" id="{0C48057B-3551-9FE2-1706-FF65B989F700}"/>
              </a:ext>
            </a:extLst>
          </p:cNvPr>
          <p:cNvSpPr>
            <a:spLocks noGrp="1"/>
          </p:cNvSpPr>
          <p:nvPr>
            <p:ph type="body" sz="quarter" idx="15"/>
          </p:nvPr>
        </p:nvSpPr>
        <p:spPr>
          <a:xfrm>
            <a:off x="8702675" y="4343400"/>
            <a:ext cx="2888384" cy="1828800"/>
          </a:xfrm>
        </p:spPr>
        <p:txBody>
          <a:bodyPr lIns="0" tIns="0" rIns="0" bIns="0" anchor="ctr" anchorCtr="0"/>
          <a:lstStyle>
            <a:lvl1pPr>
              <a:defRPr sz="1600" b="1" i="0" cap="all" baseline="0">
                <a:solidFill>
                  <a:schemeClr val="bg2"/>
                </a:solidFill>
                <a:latin typeface="Calibri" panose="020F0502020204030204" pitchFamily="34" charset="0"/>
              </a:defRPr>
            </a:lvl1pPr>
            <a:lvl2pPr>
              <a:defRPr sz="1100" b="1" i="0" cap="all" baseline="0">
                <a:solidFill>
                  <a:schemeClr val="bg2"/>
                </a:solidFill>
                <a:latin typeface="Calibri" panose="020F0502020204030204" pitchFamily="34" charset="0"/>
              </a:defRPr>
            </a:lvl2pPr>
            <a:lvl3pPr>
              <a:defRPr sz="1000" b="1" i="0" cap="all" baseline="0">
                <a:solidFill>
                  <a:schemeClr val="bg2"/>
                </a:solidFill>
                <a:latin typeface="Calibri" panose="020F0502020204030204" pitchFamily="34" charset="0"/>
              </a:defRPr>
            </a:lvl3pPr>
            <a:lvl4pPr>
              <a:defRPr sz="800" b="1" i="0" cap="all" baseline="0">
                <a:solidFill>
                  <a:schemeClr val="bg2"/>
                </a:solidFill>
                <a:latin typeface="Calibri" panose="020F0502020204030204" pitchFamily="34" charset="0"/>
              </a:defRPr>
            </a:lvl4pPr>
            <a:lvl5pPr>
              <a:defRPr sz="600" b="1" i="0" cap="all" baseline="0">
                <a:solidFill>
                  <a:schemeClr val="bg2"/>
                </a:solidFill>
              </a:defRPr>
            </a:lvl5pPr>
          </a:lstStyle>
          <a:p>
            <a:pPr lvl="0"/>
            <a:r>
              <a:rPr lang="en-US"/>
              <a:t>Click to edit Master text styles</a:t>
            </a:r>
          </a:p>
        </p:txBody>
      </p:sp>
      <p:sp>
        <p:nvSpPr>
          <p:cNvPr id="20" name="Picture Placeholder 5">
            <a:extLst>
              <a:ext uri="{FF2B5EF4-FFF2-40B4-BE49-F238E27FC236}">
                <a16:creationId xmlns:a16="http://schemas.microsoft.com/office/drawing/2014/main" id="{7C774F28-39AB-7FA4-6E6E-AC65EEABBA51}"/>
              </a:ext>
            </a:extLst>
          </p:cNvPr>
          <p:cNvSpPr>
            <a:spLocks noGrp="1"/>
          </p:cNvSpPr>
          <p:nvPr>
            <p:ph type="pic" sz="quarter" idx="16"/>
          </p:nvPr>
        </p:nvSpPr>
        <p:spPr>
          <a:xfrm>
            <a:off x="7072751" y="4343400"/>
            <a:ext cx="1629924" cy="1828800"/>
          </a:xfrm>
        </p:spPr>
        <p:txBody>
          <a:bodyPr anchor="ctr" anchorCtr="0"/>
          <a:lstStyle>
            <a:lvl1pPr algn="ctr">
              <a:defRPr/>
            </a:lvl1pPr>
          </a:lstStyle>
          <a:p>
            <a:endParaRPr lang="en-US"/>
          </a:p>
        </p:txBody>
      </p:sp>
      <p:sp>
        <p:nvSpPr>
          <p:cNvPr id="12" name="Slide Number Placeholder 11">
            <a:extLst>
              <a:ext uri="{FF2B5EF4-FFF2-40B4-BE49-F238E27FC236}">
                <a16:creationId xmlns:a16="http://schemas.microsoft.com/office/drawing/2014/main" id="{4B0347FC-C91E-66D3-A9E4-7FEBA50D563A}"/>
              </a:ext>
            </a:extLst>
          </p:cNvPr>
          <p:cNvSpPr>
            <a:spLocks noGrp="1"/>
          </p:cNvSpPr>
          <p:nvPr>
            <p:ph type="sldNum" sz="quarter" idx="17"/>
          </p:nvPr>
        </p:nvSpPr>
        <p:spPr/>
        <p:txBody>
          <a:bodyPr/>
          <a:lstStyle/>
          <a:p>
            <a:fld id="{45EBD3CB-B0EF-374D-A7D9-9E1E0B8E9BAC}" type="slidenum">
              <a:rPr lang="en-US" smtClean="0"/>
              <a:pPr/>
              <a:t>‹#›</a:t>
            </a:fld>
            <a:endParaRPr lang="en-US"/>
          </a:p>
        </p:txBody>
      </p:sp>
      <p:sp>
        <p:nvSpPr>
          <p:cNvPr id="13" name="Title 12">
            <a:extLst>
              <a:ext uri="{FF2B5EF4-FFF2-40B4-BE49-F238E27FC236}">
                <a16:creationId xmlns:a16="http://schemas.microsoft.com/office/drawing/2014/main" id="{7AE75458-2CC0-4A3C-6C9A-55C1538FA3A6}"/>
              </a:ext>
            </a:extLst>
          </p:cNvPr>
          <p:cNvSpPr>
            <a:spLocks noGrp="1"/>
          </p:cNvSpPr>
          <p:nvPr>
            <p:ph type="title"/>
          </p:nvPr>
        </p:nvSpPr>
        <p:spPr/>
        <p:txBody>
          <a:bodyPr/>
          <a:lstStyle/>
          <a:p>
            <a:r>
              <a:rPr lang="en-US"/>
              <a:t>Click to edit Master title style</a:t>
            </a:r>
          </a:p>
        </p:txBody>
      </p:sp>
      <p:sp>
        <p:nvSpPr>
          <p:cNvPr id="23" name="Text Placeholder 17">
            <a:extLst>
              <a:ext uri="{FF2B5EF4-FFF2-40B4-BE49-F238E27FC236}">
                <a16:creationId xmlns:a16="http://schemas.microsoft.com/office/drawing/2014/main" id="{91576523-D3FB-A8AC-711C-50F3564A3702}"/>
              </a:ext>
            </a:extLst>
          </p:cNvPr>
          <p:cNvSpPr txBox="1">
            <a:spLocks/>
          </p:cNvSpPr>
          <p:nvPr userDrawn="1"/>
        </p:nvSpPr>
        <p:spPr>
          <a:xfrm>
            <a:off x="1096660" y="6433506"/>
            <a:ext cx="10111409" cy="395154"/>
          </a:xfrm>
          <a:prstGeom prst="rect">
            <a:avLst/>
          </a:prstGeom>
        </p:spPr>
        <p:txBody>
          <a:bodyPr anchor="ctr"/>
          <a:lstStyle>
            <a:lvl1pPr marL="0" indent="0" algn="r" defTabSz="365760" rtl="0" eaLnBrk="1" latinLnBrk="0" hangingPunct="1">
              <a:lnSpc>
                <a:spcPct val="90000"/>
              </a:lnSpc>
              <a:spcBef>
                <a:spcPts val="1000"/>
              </a:spcBef>
              <a:spcAft>
                <a:spcPts val="10"/>
              </a:spcAft>
              <a:buFontTx/>
              <a:buNone/>
              <a:defRPr sz="1000" b="1" i="0" kern="1200" cap="none" baseline="0">
                <a:solidFill>
                  <a:schemeClr val="bg1"/>
                </a:solidFill>
                <a:latin typeface="Calibri" panose="020F0502020204030204" pitchFamily="34" charset="0"/>
                <a:ea typeface="+mn-ea"/>
                <a:cs typeface="Calibri" panose="020F0502020204030204" pitchFamily="34" charset="0"/>
              </a:defRPr>
            </a:lvl1pPr>
            <a:lvl2pPr marL="0" indent="0" algn="l" defTabSz="365760" rtl="0" eaLnBrk="1" latinLnBrk="0" hangingPunct="1">
              <a:lnSpc>
                <a:spcPct val="90000"/>
              </a:lnSpc>
              <a:spcBef>
                <a:spcPts val="500"/>
              </a:spcBef>
              <a:spcAft>
                <a:spcPts val="10"/>
              </a:spcAft>
              <a:buFontTx/>
              <a:buNone/>
              <a:defRPr sz="1600" b="0" i="0" kern="1200" cap="none" baseline="0">
                <a:solidFill>
                  <a:schemeClr val="tx1"/>
                </a:solidFill>
                <a:latin typeface="Calibri" panose="020F0502020204030204" pitchFamily="34" charset="0"/>
                <a:ea typeface="+mn-ea"/>
                <a:cs typeface="Calibri" panose="020F0502020204030204" pitchFamily="34" charset="0"/>
              </a:defRPr>
            </a:lvl2pPr>
            <a:lvl3pPr marL="0" indent="0" algn="l" defTabSz="365760" rtl="0" eaLnBrk="1" latinLnBrk="0" hangingPunct="1">
              <a:lnSpc>
                <a:spcPct val="90000"/>
              </a:lnSpc>
              <a:spcBef>
                <a:spcPts val="500"/>
              </a:spcBef>
              <a:spcAft>
                <a:spcPts val="10"/>
              </a:spcAft>
              <a:buFontTx/>
              <a:buNone/>
              <a:defRPr sz="1400" b="0" i="0" kern="1200" cap="none" baseline="0">
                <a:solidFill>
                  <a:schemeClr val="tx1"/>
                </a:solidFill>
                <a:latin typeface="Calibri" panose="020F0502020204030204" pitchFamily="34" charset="0"/>
                <a:ea typeface="+mn-ea"/>
                <a:cs typeface="Calibri" panose="020F0502020204030204" pitchFamily="34" charset="0"/>
              </a:defRPr>
            </a:lvl3pPr>
            <a:lvl4pPr marL="0" indent="0" algn="l" defTabSz="365760" rtl="0" eaLnBrk="1" latinLnBrk="0" hangingPunct="1">
              <a:lnSpc>
                <a:spcPct val="90000"/>
              </a:lnSpc>
              <a:spcBef>
                <a:spcPts val="500"/>
              </a:spcBef>
              <a:spcAft>
                <a:spcPts val="10"/>
              </a:spcAft>
              <a:buFontTx/>
              <a:buNone/>
              <a:defRPr sz="1050" b="0" i="0" kern="1200" cap="none" baseline="0">
                <a:solidFill>
                  <a:schemeClr val="tx1"/>
                </a:solidFill>
                <a:latin typeface="Calibri" panose="020F0502020204030204" pitchFamily="34" charset="0"/>
                <a:ea typeface="+mn-ea"/>
                <a:cs typeface="Calibri" panose="020F0502020204030204" pitchFamily="34" charset="0"/>
              </a:defRPr>
            </a:lvl4pPr>
            <a:lvl5pPr marL="0" indent="0" algn="l" defTabSz="365760" rtl="0" eaLnBrk="1" latinLnBrk="0" hangingPunct="1">
              <a:lnSpc>
                <a:spcPct val="90000"/>
              </a:lnSpc>
              <a:spcBef>
                <a:spcPts val="500"/>
              </a:spcBef>
              <a:spcAft>
                <a:spcPts val="10"/>
              </a:spcAft>
              <a:buFontTx/>
              <a:buNone/>
              <a:defRPr sz="900" b="0" i="0" kern="1200" cap="none"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Footer copy here</a:t>
            </a:r>
          </a:p>
        </p:txBody>
      </p:sp>
    </p:spTree>
    <p:extLst>
      <p:ext uri="{BB962C8B-B14F-4D97-AF65-F5344CB8AC3E}">
        <p14:creationId xmlns:p14="http://schemas.microsoft.com/office/powerpoint/2010/main" val="18695798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White Diivider Slide">
    <p:spTree>
      <p:nvGrpSpPr>
        <p:cNvPr id="1" name=""/>
        <p:cNvGrpSpPr/>
        <p:nvPr/>
      </p:nvGrpSpPr>
      <p:grpSpPr>
        <a:xfrm>
          <a:off x="0" y="0"/>
          <a:ext cx="0" cy="0"/>
          <a:chOff x="0" y="0"/>
          <a:chExt cx="0" cy="0"/>
        </a:xfrm>
      </p:grpSpPr>
      <p:sp>
        <p:nvSpPr>
          <p:cNvPr id="4" name="Title Placeholder 6">
            <a:extLst>
              <a:ext uri="{FF2B5EF4-FFF2-40B4-BE49-F238E27FC236}">
                <a16:creationId xmlns:a16="http://schemas.microsoft.com/office/drawing/2014/main" id="{821B8C24-B8E4-2C32-2AAC-F31092A06E91}"/>
              </a:ext>
            </a:extLst>
          </p:cNvPr>
          <p:cNvSpPr>
            <a:spLocks noGrp="1"/>
          </p:cNvSpPr>
          <p:nvPr>
            <p:ph type="title"/>
          </p:nvPr>
        </p:nvSpPr>
        <p:spPr>
          <a:xfrm>
            <a:off x="1513840" y="2686049"/>
            <a:ext cx="6696710" cy="2672617"/>
          </a:xfrm>
          <a:prstGeom prst="rect">
            <a:avLst/>
          </a:prstGeom>
        </p:spPr>
        <p:txBody>
          <a:bodyPr vert="horz" lIns="0" tIns="0" rIns="0" bIns="0" rtlCol="0" anchor="t" anchorCtr="0">
            <a:noAutofit/>
          </a:bodyPr>
          <a:lstStyle/>
          <a:p>
            <a:r>
              <a:rPr lang="en-US"/>
              <a:t>Click to edit Master title style</a:t>
            </a:r>
          </a:p>
        </p:txBody>
      </p:sp>
      <p:sp>
        <p:nvSpPr>
          <p:cNvPr id="5" name="Text Placeholder 14">
            <a:extLst>
              <a:ext uri="{FF2B5EF4-FFF2-40B4-BE49-F238E27FC236}">
                <a16:creationId xmlns:a16="http://schemas.microsoft.com/office/drawing/2014/main" id="{2A1B18F4-4065-E919-96B1-4AF2B34BD4BF}"/>
              </a:ext>
            </a:extLst>
          </p:cNvPr>
          <p:cNvSpPr>
            <a:spLocks noGrp="1"/>
          </p:cNvSpPr>
          <p:nvPr>
            <p:ph idx="1" hasCustomPrompt="1"/>
          </p:nvPr>
        </p:nvSpPr>
        <p:spPr>
          <a:xfrm>
            <a:off x="1513840" y="847082"/>
            <a:ext cx="6696710" cy="1838967"/>
          </a:xfrm>
          <a:prstGeom prst="rect">
            <a:avLst/>
          </a:prstGeom>
        </p:spPr>
        <p:txBody>
          <a:bodyPr vert="horz" lIns="36576" tIns="0" rIns="0" bIns="365760" rtlCol="0" anchor="b" anchorCtr="0">
            <a:noAutofit/>
          </a:bodyPr>
          <a:lstStyle/>
          <a:p>
            <a:pPr lvl="0"/>
            <a:r>
              <a:rPr lang="en-US"/>
              <a:t>CLICK TO EDIT MASTER TEXT STYLES</a:t>
            </a:r>
          </a:p>
        </p:txBody>
      </p:sp>
    </p:spTree>
    <p:extLst>
      <p:ext uri="{BB962C8B-B14F-4D97-AF65-F5344CB8AC3E}">
        <p14:creationId xmlns:p14="http://schemas.microsoft.com/office/powerpoint/2010/main" val="21657157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Slide with Header &amp; Foot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F2E21-79FE-DF3C-2106-554035463EF5}"/>
              </a:ext>
            </a:extLst>
          </p:cNvPr>
          <p:cNvSpPr>
            <a:spLocks noGrp="1"/>
          </p:cNvSpPr>
          <p:nvPr>
            <p:ph type="title"/>
          </p:nvPr>
        </p:nvSpPr>
        <p:spPr/>
        <p:txBody>
          <a:bodyPr/>
          <a:lstStyle/>
          <a:p>
            <a:r>
              <a:rPr lang="en-US"/>
              <a:t>Click to edit Master title style</a:t>
            </a:r>
          </a:p>
        </p:txBody>
      </p:sp>
      <p:sp>
        <p:nvSpPr>
          <p:cNvPr id="4" name="Slide Number Placeholder 3">
            <a:extLst>
              <a:ext uri="{FF2B5EF4-FFF2-40B4-BE49-F238E27FC236}">
                <a16:creationId xmlns:a16="http://schemas.microsoft.com/office/drawing/2014/main" id="{E0C71759-FBA5-D2A4-01DD-CD456DCCD4CC}"/>
              </a:ext>
            </a:extLst>
          </p:cNvPr>
          <p:cNvSpPr>
            <a:spLocks noGrp="1"/>
          </p:cNvSpPr>
          <p:nvPr>
            <p:ph type="sldNum" sz="quarter" idx="10"/>
          </p:nvPr>
        </p:nvSpPr>
        <p:spPr/>
        <p:txBody>
          <a:bodyPr/>
          <a:lstStyle/>
          <a:p>
            <a:fld id="{45EBD3CB-B0EF-374D-A7D9-9E1E0B8E9BAC}" type="slidenum">
              <a:rPr lang="en-US" smtClean="0"/>
              <a:pPr/>
              <a:t>‹#›</a:t>
            </a:fld>
            <a:endParaRPr lang="en-US"/>
          </a:p>
        </p:txBody>
      </p:sp>
      <p:sp>
        <p:nvSpPr>
          <p:cNvPr id="5" name="Text Placeholder 17">
            <a:extLst>
              <a:ext uri="{FF2B5EF4-FFF2-40B4-BE49-F238E27FC236}">
                <a16:creationId xmlns:a16="http://schemas.microsoft.com/office/drawing/2014/main" id="{41121F4D-71E2-D4CD-29C1-E8F3F9C19018}"/>
              </a:ext>
            </a:extLst>
          </p:cNvPr>
          <p:cNvSpPr txBox="1">
            <a:spLocks/>
          </p:cNvSpPr>
          <p:nvPr userDrawn="1"/>
        </p:nvSpPr>
        <p:spPr>
          <a:xfrm>
            <a:off x="1096660" y="6433506"/>
            <a:ext cx="10111409" cy="395154"/>
          </a:xfrm>
          <a:prstGeom prst="rect">
            <a:avLst/>
          </a:prstGeom>
        </p:spPr>
        <p:txBody>
          <a:bodyPr anchor="ctr"/>
          <a:lstStyle>
            <a:lvl1pPr marL="0" indent="0" algn="r" defTabSz="365760" rtl="0" eaLnBrk="1" latinLnBrk="0" hangingPunct="1">
              <a:lnSpc>
                <a:spcPct val="90000"/>
              </a:lnSpc>
              <a:spcBef>
                <a:spcPts val="1000"/>
              </a:spcBef>
              <a:spcAft>
                <a:spcPts val="10"/>
              </a:spcAft>
              <a:buFontTx/>
              <a:buNone/>
              <a:defRPr sz="1000" b="1" i="0" kern="1200" cap="none" baseline="0">
                <a:solidFill>
                  <a:schemeClr val="bg1"/>
                </a:solidFill>
                <a:latin typeface="Calibri" panose="020F0502020204030204" pitchFamily="34" charset="0"/>
                <a:ea typeface="+mn-ea"/>
                <a:cs typeface="Calibri" panose="020F0502020204030204" pitchFamily="34" charset="0"/>
              </a:defRPr>
            </a:lvl1pPr>
            <a:lvl2pPr marL="0" indent="0" algn="l" defTabSz="365760" rtl="0" eaLnBrk="1" latinLnBrk="0" hangingPunct="1">
              <a:lnSpc>
                <a:spcPct val="90000"/>
              </a:lnSpc>
              <a:spcBef>
                <a:spcPts val="500"/>
              </a:spcBef>
              <a:spcAft>
                <a:spcPts val="10"/>
              </a:spcAft>
              <a:buFontTx/>
              <a:buNone/>
              <a:defRPr sz="1600" b="0" i="0" kern="1200" cap="none" baseline="0">
                <a:solidFill>
                  <a:schemeClr val="tx1"/>
                </a:solidFill>
                <a:latin typeface="Calibri" panose="020F0502020204030204" pitchFamily="34" charset="0"/>
                <a:ea typeface="+mn-ea"/>
                <a:cs typeface="Calibri" panose="020F0502020204030204" pitchFamily="34" charset="0"/>
              </a:defRPr>
            </a:lvl2pPr>
            <a:lvl3pPr marL="0" indent="0" algn="l" defTabSz="365760" rtl="0" eaLnBrk="1" latinLnBrk="0" hangingPunct="1">
              <a:lnSpc>
                <a:spcPct val="90000"/>
              </a:lnSpc>
              <a:spcBef>
                <a:spcPts val="500"/>
              </a:spcBef>
              <a:spcAft>
                <a:spcPts val="10"/>
              </a:spcAft>
              <a:buFontTx/>
              <a:buNone/>
              <a:defRPr sz="1400" b="0" i="0" kern="1200" cap="none" baseline="0">
                <a:solidFill>
                  <a:schemeClr val="tx1"/>
                </a:solidFill>
                <a:latin typeface="Calibri" panose="020F0502020204030204" pitchFamily="34" charset="0"/>
                <a:ea typeface="+mn-ea"/>
                <a:cs typeface="Calibri" panose="020F0502020204030204" pitchFamily="34" charset="0"/>
              </a:defRPr>
            </a:lvl3pPr>
            <a:lvl4pPr marL="0" indent="0" algn="l" defTabSz="365760" rtl="0" eaLnBrk="1" latinLnBrk="0" hangingPunct="1">
              <a:lnSpc>
                <a:spcPct val="90000"/>
              </a:lnSpc>
              <a:spcBef>
                <a:spcPts val="500"/>
              </a:spcBef>
              <a:spcAft>
                <a:spcPts val="10"/>
              </a:spcAft>
              <a:buFontTx/>
              <a:buNone/>
              <a:defRPr sz="1050" b="0" i="0" kern="1200" cap="none" baseline="0">
                <a:solidFill>
                  <a:schemeClr val="tx1"/>
                </a:solidFill>
                <a:latin typeface="Calibri" panose="020F0502020204030204" pitchFamily="34" charset="0"/>
                <a:ea typeface="+mn-ea"/>
                <a:cs typeface="Calibri" panose="020F0502020204030204" pitchFamily="34" charset="0"/>
              </a:defRPr>
            </a:lvl4pPr>
            <a:lvl5pPr marL="0" indent="0" algn="l" defTabSz="365760" rtl="0" eaLnBrk="1" latinLnBrk="0" hangingPunct="1">
              <a:lnSpc>
                <a:spcPct val="90000"/>
              </a:lnSpc>
              <a:spcBef>
                <a:spcPts val="500"/>
              </a:spcBef>
              <a:spcAft>
                <a:spcPts val="10"/>
              </a:spcAft>
              <a:buFontTx/>
              <a:buNone/>
              <a:defRPr sz="900" b="0" i="0" kern="1200" cap="none"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Footer copy here</a:t>
            </a:r>
          </a:p>
        </p:txBody>
      </p:sp>
    </p:spTree>
    <p:extLst>
      <p:ext uri="{BB962C8B-B14F-4D97-AF65-F5344CB8AC3E}">
        <p14:creationId xmlns:p14="http://schemas.microsoft.com/office/powerpoint/2010/main" val="3728222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with Large Copy">
    <p:spTree>
      <p:nvGrpSpPr>
        <p:cNvPr id="1" name=""/>
        <p:cNvGrpSpPr/>
        <p:nvPr/>
      </p:nvGrpSpPr>
      <p:grpSpPr>
        <a:xfrm>
          <a:off x="0" y="0"/>
          <a:ext cx="0" cy="0"/>
          <a:chOff x="0" y="0"/>
          <a:chExt cx="0" cy="0"/>
        </a:xfrm>
      </p:grpSpPr>
      <p:pic>
        <p:nvPicPr>
          <p:cNvPr id="4" name="Picture 3" descr="Text&#10;&#10;Description automatically generated">
            <a:extLst>
              <a:ext uri="{FF2B5EF4-FFF2-40B4-BE49-F238E27FC236}">
                <a16:creationId xmlns:a16="http://schemas.microsoft.com/office/drawing/2014/main" id="{A0E77BF5-8C39-A09D-314B-3C038FB767FC}"/>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9702358" y="5805040"/>
            <a:ext cx="2133175" cy="647063"/>
          </a:xfrm>
          <a:prstGeom prst="rect">
            <a:avLst/>
          </a:prstGeom>
        </p:spPr>
      </p:pic>
      <p:sp>
        <p:nvSpPr>
          <p:cNvPr id="6" name="Rectangle 5">
            <a:extLst>
              <a:ext uri="{FF2B5EF4-FFF2-40B4-BE49-F238E27FC236}">
                <a16:creationId xmlns:a16="http://schemas.microsoft.com/office/drawing/2014/main" id="{6512BA5D-7178-BAC9-3D65-1299D08295B6}"/>
              </a:ext>
            </a:extLst>
          </p:cNvPr>
          <p:cNvSpPr/>
          <p:nvPr userDrawn="1"/>
        </p:nvSpPr>
        <p:spPr>
          <a:xfrm>
            <a:off x="0" y="6795184"/>
            <a:ext cx="12192000" cy="62816"/>
          </a:xfrm>
          <a:prstGeom prst="rect">
            <a:avLst/>
          </a:prstGeom>
          <a:solidFill>
            <a:srgbClr val="FFF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9">
            <a:extLst>
              <a:ext uri="{FF2B5EF4-FFF2-40B4-BE49-F238E27FC236}">
                <a16:creationId xmlns:a16="http://schemas.microsoft.com/office/drawing/2014/main" id="{502543CA-AD73-9109-96BE-5E2C0ADEA7E6}"/>
              </a:ext>
            </a:extLst>
          </p:cNvPr>
          <p:cNvSpPr>
            <a:spLocks noGrp="1"/>
          </p:cNvSpPr>
          <p:nvPr>
            <p:ph type="dt" sz="half" idx="12"/>
          </p:nvPr>
        </p:nvSpPr>
        <p:spPr/>
        <p:txBody>
          <a:bodyPr/>
          <a:lstStyle/>
          <a:p>
            <a:endParaRPr lang="en-US"/>
          </a:p>
        </p:txBody>
      </p:sp>
      <p:sp>
        <p:nvSpPr>
          <p:cNvPr id="3" name="Title 1">
            <a:extLst>
              <a:ext uri="{FF2B5EF4-FFF2-40B4-BE49-F238E27FC236}">
                <a16:creationId xmlns:a16="http://schemas.microsoft.com/office/drawing/2014/main" id="{E3150CDE-EC40-2D32-0323-B1CF829CCBB3}"/>
              </a:ext>
            </a:extLst>
          </p:cNvPr>
          <p:cNvSpPr>
            <a:spLocks noGrp="1"/>
          </p:cNvSpPr>
          <p:nvPr>
            <p:ph type="title" hasCustomPrompt="1"/>
          </p:nvPr>
        </p:nvSpPr>
        <p:spPr>
          <a:xfrm>
            <a:off x="833628" y="1236134"/>
            <a:ext cx="8868730" cy="2187198"/>
          </a:xfrm>
          <a:prstGeom prst="rect">
            <a:avLst/>
          </a:prstGeom>
        </p:spPr>
        <p:txBody>
          <a:bodyPr lIns="0" tIns="0" rIns="0" bIns="0" anchor="b"/>
          <a:lstStyle/>
          <a:p>
            <a:r>
              <a:rPr lang="en-US"/>
              <a:t>Presentation Title Here</a:t>
            </a:r>
          </a:p>
        </p:txBody>
      </p:sp>
      <p:sp>
        <p:nvSpPr>
          <p:cNvPr id="7" name="Text Placeholder 8">
            <a:extLst>
              <a:ext uri="{FF2B5EF4-FFF2-40B4-BE49-F238E27FC236}">
                <a16:creationId xmlns:a16="http://schemas.microsoft.com/office/drawing/2014/main" id="{1E049191-7DA3-1499-3962-CE2B2EE22527}"/>
              </a:ext>
            </a:extLst>
          </p:cNvPr>
          <p:cNvSpPr>
            <a:spLocks noGrp="1"/>
          </p:cNvSpPr>
          <p:nvPr>
            <p:ph type="body" sz="quarter" idx="13" hasCustomPrompt="1"/>
          </p:nvPr>
        </p:nvSpPr>
        <p:spPr>
          <a:xfrm>
            <a:off x="833627" y="3604405"/>
            <a:ext cx="7226640" cy="928083"/>
          </a:xfrm>
          <a:prstGeom prst="rect">
            <a:avLst/>
          </a:prstGeom>
        </p:spPr>
        <p:txBody>
          <a:bodyPr lIns="0" tIns="0" rIns="0" bIns="0" anchor="t" anchorCtr="0"/>
          <a:lstStyle>
            <a:lvl1pPr>
              <a:defRPr sz="2000"/>
            </a:lvl1pPr>
          </a:lstStyle>
          <a:p>
            <a:pPr lvl="0"/>
            <a:r>
              <a:rPr lang="en-US"/>
              <a:t>Subtitle goes here</a:t>
            </a:r>
          </a:p>
        </p:txBody>
      </p:sp>
      <p:sp>
        <p:nvSpPr>
          <p:cNvPr id="14" name="Text Placeholder 13">
            <a:extLst>
              <a:ext uri="{FF2B5EF4-FFF2-40B4-BE49-F238E27FC236}">
                <a16:creationId xmlns:a16="http://schemas.microsoft.com/office/drawing/2014/main" id="{2C04EF02-50E1-5D8A-00AC-9D77729A50A4}"/>
              </a:ext>
            </a:extLst>
          </p:cNvPr>
          <p:cNvSpPr>
            <a:spLocks noGrp="1"/>
          </p:cNvSpPr>
          <p:nvPr>
            <p:ph type="body" sz="quarter" idx="14" hasCustomPrompt="1"/>
          </p:nvPr>
        </p:nvSpPr>
        <p:spPr>
          <a:xfrm>
            <a:off x="833628" y="6433254"/>
            <a:ext cx="6028150" cy="379314"/>
          </a:xfrm>
          <a:prstGeom prst="rect">
            <a:avLst/>
          </a:prstGeom>
        </p:spPr>
        <p:txBody>
          <a:bodyPr lIns="0" rIns="0"/>
          <a:lstStyle>
            <a:lvl1pPr>
              <a:defRPr sz="1000" cap="none">
                <a:solidFill>
                  <a:schemeClr val="bg1"/>
                </a:solidFill>
              </a:defRPr>
            </a:lvl1pPr>
          </a:lstStyle>
          <a:p>
            <a:pPr lvl="0"/>
            <a:r>
              <a:rPr lang="en-US"/>
              <a:t>Footer copy here</a:t>
            </a:r>
          </a:p>
        </p:txBody>
      </p:sp>
    </p:spTree>
    <p:extLst>
      <p:ext uri="{BB962C8B-B14F-4D97-AF65-F5344CB8AC3E}">
        <p14:creationId xmlns:p14="http://schemas.microsoft.com/office/powerpoint/2010/main" val="17267640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Slide with Footer">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1BE31F1-AA54-2E09-4D43-324503B3C7EB}"/>
              </a:ext>
            </a:extLst>
          </p:cNvPr>
          <p:cNvSpPr>
            <a:spLocks noGrp="1"/>
          </p:cNvSpPr>
          <p:nvPr>
            <p:ph type="sldNum" sz="quarter" idx="10"/>
          </p:nvPr>
        </p:nvSpPr>
        <p:spPr/>
        <p:txBody>
          <a:bodyPr/>
          <a:lstStyle/>
          <a:p>
            <a:fld id="{45EBD3CB-B0EF-374D-A7D9-9E1E0B8E9BAC}" type="slidenum">
              <a:rPr lang="en-US" smtClean="0"/>
              <a:pPr/>
              <a:t>‹#›</a:t>
            </a:fld>
            <a:endParaRPr lang="en-US"/>
          </a:p>
        </p:txBody>
      </p:sp>
      <p:sp>
        <p:nvSpPr>
          <p:cNvPr id="4" name="Text Placeholder 17">
            <a:extLst>
              <a:ext uri="{FF2B5EF4-FFF2-40B4-BE49-F238E27FC236}">
                <a16:creationId xmlns:a16="http://schemas.microsoft.com/office/drawing/2014/main" id="{6ED76195-D8D3-F816-13B0-C767BAAE8496}"/>
              </a:ext>
            </a:extLst>
          </p:cNvPr>
          <p:cNvSpPr txBox="1">
            <a:spLocks/>
          </p:cNvSpPr>
          <p:nvPr userDrawn="1"/>
        </p:nvSpPr>
        <p:spPr>
          <a:xfrm>
            <a:off x="1096660" y="6433506"/>
            <a:ext cx="10111409" cy="395154"/>
          </a:xfrm>
          <a:prstGeom prst="rect">
            <a:avLst/>
          </a:prstGeom>
        </p:spPr>
        <p:txBody>
          <a:bodyPr anchor="ctr"/>
          <a:lstStyle>
            <a:lvl1pPr marL="0" indent="0" algn="r" defTabSz="365760" rtl="0" eaLnBrk="1" latinLnBrk="0" hangingPunct="1">
              <a:lnSpc>
                <a:spcPct val="90000"/>
              </a:lnSpc>
              <a:spcBef>
                <a:spcPts val="1000"/>
              </a:spcBef>
              <a:spcAft>
                <a:spcPts val="10"/>
              </a:spcAft>
              <a:buFontTx/>
              <a:buNone/>
              <a:defRPr sz="1000" b="1" i="0" kern="1200" cap="none" baseline="0">
                <a:solidFill>
                  <a:schemeClr val="bg1"/>
                </a:solidFill>
                <a:latin typeface="Calibri" panose="020F0502020204030204" pitchFamily="34" charset="0"/>
                <a:ea typeface="+mn-ea"/>
                <a:cs typeface="Calibri" panose="020F0502020204030204" pitchFamily="34" charset="0"/>
              </a:defRPr>
            </a:lvl1pPr>
            <a:lvl2pPr marL="0" indent="0" algn="l" defTabSz="365760" rtl="0" eaLnBrk="1" latinLnBrk="0" hangingPunct="1">
              <a:lnSpc>
                <a:spcPct val="90000"/>
              </a:lnSpc>
              <a:spcBef>
                <a:spcPts val="500"/>
              </a:spcBef>
              <a:spcAft>
                <a:spcPts val="10"/>
              </a:spcAft>
              <a:buFontTx/>
              <a:buNone/>
              <a:defRPr sz="1600" b="0" i="0" kern="1200" cap="none" baseline="0">
                <a:solidFill>
                  <a:schemeClr val="tx1"/>
                </a:solidFill>
                <a:latin typeface="Calibri" panose="020F0502020204030204" pitchFamily="34" charset="0"/>
                <a:ea typeface="+mn-ea"/>
                <a:cs typeface="Calibri" panose="020F0502020204030204" pitchFamily="34" charset="0"/>
              </a:defRPr>
            </a:lvl2pPr>
            <a:lvl3pPr marL="0" indent="0" algn="l" defTabSz="365760" rtl="0" eaLnBrk="1" latinLnBrk="0" hangingPunct="1">
              <a:lnSpc>
                <a:spcPct val="90000"/>
              </a:lnSpc>
              <a:spcBef>
                <a:spcPts val="500"/>
              </a:spcBef>
              <a:spcAft>
                <a:spcPts val="10"/>
              </a:spcAft>
              <a:buFontTx/>
              <a:buNone/>
              <a:defRPr sz="1400" b="0" i="0" kern="1200" cap="none" baseline="0">
                <a:solidFill>
                  <a:schemeClr val="tx1"/>
                </a:solidFill>
                <a:latin typeface="Calibri" panose="020F0502020204030204" pitchFamily="34" charset="0"/>
                <a:ea typeface="+mn-ea"/>
                <a:cs typeface="Calibri" panose="020F0502020204030204" pitchFamily="34" charset="0"/>
              </a:defRPr>
            </a:lvl3pPr>
            <a:lvl4pPr marL="0" indent="0" algn="l" defTabSz="365760" rtl="0" eaLnBrk="1" latinLnBrk="0" hangingPunct="1">
              <a:lnSpc>
                <a:spcPct val="90000"/>
              </a:lnSpc>
              <a:spcBef>
                <a:spcPts val="500"/>
              </a:spcBef>
              <a:spcAft>
                <a:spcPts val="10"/>
              </a:spcAft>
              <a:buFontTx/>
              <a:buNone/>
              <a:defRPr sz="1050" b="0" i="0" kern="1200" cap="none" baseline="0">
                <a:solidFill>
                  <a:schemeClr val="tx1"/>
                </a:solidFill>
                <a:latin typeface="Calibri" panose="020F0502020204030204" pitchFamily="34" charset="0"/>
                <a:ea typeface="+mn-ea"/>
                <a:cs typeface="Calibri" panose="020F0502020204030204" pitchFamily="34" charset="0"/>
              </a:defRPr>
            </a:lvl4pPr>
            <a:lvl5pPr marL="0" indent="0" algn="l" defTabSz="365760" rtl="0" eaLnBrk="1" latinLnBrk="0" hangingPunct="1">
              <a:lnSpc>
                <a:spcPct val="90000"/>
              </a:lnSpc>
              <a:spcBef>
                <a:spcPts val="500"/>
              </a:spcBef>
              <a:spcAft>
                <a:spcPts val="10"/>
              </a:spcAft>
              <a:buFontTx/>
              <a:buNone/>
              <a:defRPr sz="900" b="0" i="0" kern="1200" cap="none"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Footer copy here</a:t>
            </a:r>
          </a:p>
        </p:txBody>
      </p:sp>
    </p:spTree>
    <p:extLst>
      <p:ext uri="{BB962C8B-B14F-4D97-AF65-F5344CB8AC3E}">
        <p14:creationId xmlns:p14="http://schemas.microsoft.com/office/powerpoint/2010/main" val="3884998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ull 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68051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One Content with Subhead &amp; Bullets/Oth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26932-7F95-1C30-101E-156F47BE62DD}"/>
              </a:ext>
            </a:extLst>
          </p:cNvPr>
          <p:cNvSpPr>
            <a:spLocks noGrp="1"/>
          </p:cNvSpPr>
          <p:nvPr>
            <p:ph type="title" hasCustomPrompt="1"/>
          </p:nvPr>
        </p:nvSpPr>
        <p:spPr/>
        <p:txBody>
          <a:bodyPr/>
          <a:lstStyle/>
          <a:p>
            <a:r>
              <a:rPr lang="en-US"/>
              <a:t>Slide Title</a:t>
            </a:r>
          </a:p>
        </p:txBody>
      </p:sp>
      <p:sp>
        <p:nvSpPr>
          <p:cNvPr id="4" name="Slide Number Placeholder 3">
            <a:extLst>
              <a:ext uri="{FF2B5EF4-FFF2-40B4-BE49-F238E27FC236}">
                <a16:creationId xmlns:a16="http://schemas.microsoft.com/office/drawing/2014/main" id="{B0EA8361-BC57-8618-9641-D123AD142E80}"/>
              </a:ext>
            </a:extLst>
          </p:cNvPr>
          <p:cNvSpPr>
            <a:spLocks noGrp="1"/>
          </p:cNvSpPr>
          <p:nvPr>
            <p:ph type="sldNum" sz="quarter" idx="11"/>
          </p:nvPr>
        </p:nvSpPr>
        <p:spPr>
          <a:xfrm>
            <a:off x="11233469" y="6450653"/>
            <a:ext cx="441290" cy="365760"/>
          </a:xfrm>
        </p:spPr>
        <p:txBody>
          <a:bodyPr/>
          <a:lstStyle>
            <a:lvl1pPr>
              <a:defRPr b="1" i="0">
                <a:latin typeface="Calibri" panose="020F0502020204030204" pitchFamily="34" charset="0"/>
                <a:cs typeface="Calibri" panose="020F0502020204030204" pitchFamily="34" charset="0"/>
              </a:defRPr>
            </a:lvl1pPr>
          </a:lstStyle>
          <a:p>
            <a:fld id="{45EBD3CB-B0EF-374D-A7D9-9E1E0B8E9BAC}" type="slidenum">
              <a:rPr lang="en-US" smtClean="0"/>
              <a:pPr/>
              <a:t>‹#›</a:t>
            </a:fld>
            <a:endParaRPr lang="en-US"/>
          </a:p>
        </p:txBody>
      </p:sp>
      <p:sp>
        <p:nvSpPr>
          <p:cNvPr id="9" name="Text Placeholder 8">
            <a:extLst>
              <a:ext uri="{FF2B5EF4-FFF2-40B4-BE49-F238E27FC236}">
                <a16:creationId xmlns:a16="http://schemas.microsoft.com/office/drawing/2014/main" id="{544C641A-ACBB-1CE7-CB8C-9E8DFE1284CC}"/>
              </a:ext>
            </a:extLst>
          </p:cNvPr>
          <p:cNvSpPr>
            <a:spLocks noGrp="1"/>
          </p:cNvSpPr>
          <p:nvPr>
            <p:ph type="body" sz="quarter" idx="14" hasCustomPrompt="1"/>
          </p:nvPr>
        </p:nvSpPr>
        <p:spPr>
          <a:xfrm>
            <a:off x="304798" y="1143000"/>
            <a:ext cx="11585448" cy="640080"/>
          </a:xfrm>
          <a:prstGeom prst="rect">
            <a:avLst/>
          </a:prstGeom>
        </p:spPr>
        <p:txBody>
          <a:bodyPr bIns="45720" anchor="ctr" anchorCtr="0">
            <a:normAutofit/>
          </a:bodyPr>
          <a:lstStyle>
            <a:lvl1pPr>
              <a:defRPr sz="2000" b="1" i="0" cap="all" baseline="0">
                <a:solidFill>
                  <a:schemeClr val="bg2"/>
                </a:solidFill>
                <a:latin typeface="Calibri" panose="020F0502020204030204" pitchFamily="34" charset="0"/>
              </a:defRPr>
            </a:lvl1pPr>
          </a:lstStyle>
          <a:p>
            <a:pPr lvl="0"/>
            <a:r>
              <a:rPr lang="en-US"/>
              <a:t>subtitle</a:t>
            </a:r>
          </a:p>
        </p:txBody>
      </p:sp>
      <p:sp>
        <p:nvSpPr>
          <p:cNvPr id="10" name="Content Placeholder 2">
            <a:extLst>
              <a:ext uri="{FF2B5EF4-FFF2-40B4-BE49-F238E27FC236}">
                <a16:creationId xmlns:a16="http://schemas.microsoft.com/office/drawing/2014/main" id="{7B4B2D98-81ED-FF6E-8F54-27837AA8CF02}"/>
              </a:ext>
            </a:extLst>
          </p:cNvPr>
          <p:cNvSpPr>
            <a:spLocks noGrp="1"/>
          </p:cNvSpPr>
          <p:nvPr>
            <p:ph sz="half" idx="1"/>
          </p:nvPr>
        </p:nvSpPr>
        <p:spPr>
          <a:xfrm>
            <a:off x="304798" y="1828800"/>
            <a:ext cx="11582400" cy="4300575"/>
          </a:xfrm>
          <a:prstGeom prst="rect">
            <a:avLst/>
          </a:prstGeom>
        </p:spPr>
        <p:txBody>
          <a:bodyPr/>
          <a:lstStyle>
            <a:lvl1pPr marL="194310" indent="-192024">
              <a:buClr>
                <a:srgbClr val="FF6000"/>
              </a:buClr>
              <a:buSzPct val="60000"/>
              <a:buFont typeface="System Font Regular"/>
              <a:buChar char="➤"/>
              <a:defRPr b="0" i="0">
                <a:latin typeface="Calibri" panose="020F0502020204030204" pitchFamily="34" charset="0"/>
                <a:cs typeface="Calibri" panose="020F0502020204030204" pitchFamily="34" charset="0"/>
              </a:defRPr>
            </a:lvl1pPr>
            <a:lvl2pPr marL="411480" indent="-192024">
              <a:buClr>
                <a:srgbClr val="0065A4"/>
              </a:buClr>
              <a:buSzPct val="100000"/>
              <a:buFont typeface="Arial" panose="020B0604020202020204" pitchFamily="34" charset="0"/>
              <a:buChar char="•"/>
              <a:defRPr sz="1600" b="0" i="0">
                <a:latin typeface="Calibri" panose="020F0502020204030204" pitchFamily="34" charset="0"/>
                <a:cs typeface="Calibri" panose="020F0502020204030204" pitchFamily="34" charset="0"/>
              </a:defRPr>
            </a:lvl2pPr>
            <a:lvl3pPr marL="576072" indent="-137160">
              <a:buClr>
                <a:srgbClr val="0065A4"/>
              </a:buClr>
              <a:buSzPct val="100000"/>
              <a:buFont typeface="Arial" panose="020B0604020202020204" pitchFamily="34" charset="0"/>
              <a:buChar char="•"/>
              <a:defRPr sz="1400" b="0" i="0">
                <a:latin typeface="Calibri" panose="020F0502020204030204" pitchFamily="34" charset="0"/>
                <a:cs typeface="Calibri" panose="020F0502020204030204" pitchFamily="34" charset="0"/>
              </a:defRPr>
            </a:lvl3pPr>
            <a:lvl4pPr marL="713232" indent="-128016">
              <a:buClr>
                <a:srgbClr val="FF6000"/>
              </a:buClr>
              <a:buSzPct val="60000"/>
              <a:buFont typeface="System Font Regular"/>
              <a:buChar char="➤"/>
              <a:defRPr b="0" i="0">
                <a:latin typeface="Calibri Light" panose="020F0302020204030204" pitchFamily="34" charset="0"/>
                <a:cs typeface="Calibri Light" panose="020F0302020204030204" pitchFamily="34" charset="0"/>
              </a:defRPr>
            </a:lvl4pPr>
            <a:lvl5pPr marL="850392" indent="-128016">
              <a:buClr>
                <a:srgbClr val="FF6000"/>
              </a:buClr>
              <a:buSzPct val="60000"/>
              <a:buFont typeface="System Font Regular"/>
              <a:buChar char="➤"/>
              <a:defRPr b="0" i="0">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p:txBody>
      </p:sp>
      <p:cxnSp>
        <p:nvCxnSpPr>
          <p:cNvPr id="6" name="Straight Connector 5">
            <a:extLst>
              <a:ext uri="{FF2B5EF4-FFF2-40B4-BE49-F238E27FC236}">
                <a16:creationId xmlns:a16="http://schemas.microsoft.com/office/drawing/2014/main" id="{DFC59B38-1987-7596-DE9A-A99DD8138D59}"/>
              </a:ext>
            </a:extLst>
          </p:cNvPr>
          <p:cNvCxnSpPr>
            <a:cxnSpLocks/>
          </p:cNvCxnSpPr>
          <p:nvPr userDrawn="1"/>
        </p:nvCxnSpPr>
        <p:spPr>
          <a:xfrm>
            <a:off x="304800" y="1008735"/>
            <a:ext cx="11582400" cy="0"/>
          </a:xfrm>
          <a:prstGeom prst="line">
            <a:avLst/>
          </a:prstGeom>
          <a:ln w="12700">
            <a:solidFill>
              <a:srgbClr val="0065A4"/>
            </a:solidFill>
          </a:ln>
        </p:spPr>
        <p:style>
          <a:lnRef idx="1">
            <a:schemeClr val="accent1"/>
          </a:lnRef>
          <a:fillRef idx="0">
            <a:schemeClr val="accent1"/>
          </a:fillRef>
          <a:effectRef idx="0">
            <a:schemeClr val="accent1"/>
          </a:effectRef>
          <a:fontRef idx="minor">
            <a:schemeClr val="tx1"/>
          </a:fontRef>
        </p:style>
      </p:cxnSp>
      <p:sp>
        <p:nvSpPr>
          <p:cNvPr id="7" name="Text Placeholder 13">
            <a:extLst>
              <a:ext uri="{FF2B5EF4-FFF2-40B4-BE49-F238E27FC236}">
                <a16:creationId xmlns:a16="http://schemas.microsoft.com/office/drawing/2014/main" id="{5A5ABB78-6A00-FECA-FE56-D8468E872C93}"/>
              </a:ext>
            </a:extLst>
          </p:cNvPr>
          <p:cNvSpPr>
            <a:spLocks noGrp="1"/>
          </p:cNvSpPr>
          <p:nvPr>
            <p:ph type="body" sz="quarter" idx="15" hasCustomPrompt="1"/>
          </p:nvPr>
        </p:nvSpPr>
        <p:spPr>
          <a:xfrm>
            <a:off x="359820" y="6460701"/>
            <a:ext cx="10842568" cy="365760"/>
          </a:xfrm>
          <a:prstGeom prst="rect">
            <a:avLst/>
          </a:prstGeom>
        </p:spPr>
        <p:txBody>
          <a:bodyPr anchor="ctr"/>
          <a:lstStyle>
            <a:lvl1pPr algn="r">
              <a:defRPr sz="1000" b="1" i="0" cap="none">
                <a:solidFill>
                  <a:schemeClr val="bg1"/>
                </a:solidFill>
                <a:latin typeface="Calibri" panose="020F0502020204030204" pitchFamily="34" charset="0"/>
                <a:cs typeface="Calibri" panose="020F0502020204030204" pitchFamily="34" charset="0"/>
              </a:defRPr>
            </a:lvl1pPr>
          </a:lstStyle>
          <a:p>
            <a:pPr lvl="0"/>
            <a:r>
              <a:rPr lang="en-US"/>
              <a:t>Footer copy here</a:t>
            </a:r>
          </a:p>
        </p:txBody>
      </p:sp>
    </p:spTree>
    <p:extLst>
      <p:ext uri="{BB962C8B-B14F-4D97-AF65-F5344CB8AC3E}">
        <p14:creationId xmlns:p14="http://schemas.microsoft.com/office/powerpoint/2010/main" val="14028623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One Content with Bullets/Other">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8BBAAB4F-AB4A-79B3-49FE-5A23274DB86E}"/>
              </a:ext>
            </a:extLst>
          </p:cNvPr>
          <p:cNvCxnSpPr>
            <a:cxnSpLocks/>
          </p:cNvCxnSpPr>
          <p:nvPr userDrawn="1"/>
        </p:nvCxnSpPr>
        <p:spPr>
          <a:xfrm>
            <a:off x="304800" y="1008735"/>
            <a:ext cx="11582400" cy="0"/>
          </a:xfrm>
          <a:prstGeom prst="line">
            <a:avLst/>
          </a:prstGeom>
          <a:ln w="12700">
            <a:solidFill>
              <a:srgbClr val="0065A4"/>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808574F3-E308-AE43-B851-BED778C12DCF}"/>
              </a:ext>
            </a:extLst>
          </p:cNvPr>
          <p:cNvSpPr>
            <a:spLocks noGrp="1"/>
          </p:cNvSpPr>
          <p:nvPr>
            <p:ph sz="half" idx="13"/>
          </p:nvPr>
        </p:nvSpPr>
        <p:spPr>
          <a:xfrm>
            <a:off x="304798" y="1234442"/>
            <a:ext cx="11582400" cy="4894934"/>
          </a:xfrm>
          <a:prstGeom prst="rect">
            <a:avLst/>
          </a:prstGeom>
        </p:spPr>
        <p:txBody>
          <a:bodyPr/>
          <a:lstStyle>
            <a:lvl1pPr marL="194310" indent="-192024">
              <a:buClr>
                <a:srgbClr val="FF6000"/>
              </a:buClr>
              <a:buSzPct val="60000"/>
              <a:buFont typeface="System Font Regular"/>
              <a:buChar char="➤"/>
              <a:defRPr b="0" i="0">
                <a:latin typeface="Calibri" panose="020F0502020204030204" pitchFamily="34" charset="0"/>
                <a:cs typeface="Calibri" panose="020F0502020204030204" pitchFamily="34" charset="0"/>
              </a:defRPr>
            </a:lvl1pPr>
            <a:lvl2pPr marL="411480" indent="-192024">
              <a:buClr>
                <a:srgbClr val="0065A4"/>
              </a:buClr>
              <a:buSzPct val="100000"/>
              <a:buFont typeface="Arial" panose="020B0604020202020204" pitchFamily="34" charset="0"/>
              <a:buChar char="•"/>
              <a:defRPr sz="1600" b="0" i="0">
                <a:latin typeface="Calibri" panose="020F0502020204030204" pitchFamily="34" charset="0"/>
                <a:cs typeface="Calibri" panose="020F0502020204030204" pitchFamily="34" charset="0"/>
              </a:defRPr>
            </a:lvl2pPr>
            <a:lvl3pPr marL="576072" indent="-137160">
              <a:buClr>
                <a:srgbClr val="0065A4"/>
              </a:buClr>
              <a:buSzPct val="100000"/>
              <a:buFont typeface="Arial" panose="020B0604020202020204" pitchFamily="34" charset="0"/>
              <a:buChar char="•"/>
              <a:defRPr sz="1400" b="0" i="0">
                <a:latin typeface="Calibri" panose="020F0502020204030204" pitchFamily="34" charset="0"/>
                <a:cs typeface="Calibri" panose="020F0502020204030204" pitchFamily="34" charset="0"/>
              </a:defRPr>
            </a:lvl3pPr>
            <a:lvl4pPr marL="713232" indent="-128016">
              <a:buClr>
                <a:srgbClr val="FF6000"/>
              </a:buClr>
              <a:buSzPct val="60000"/>
              <a:buFont typeface="System Font Regular"/>
              <a:buChar char="➤"/>
              <a:defRPr b="0" i="0">
                <a:latin typeface="Calibri Light" panose="020F0302020204030204" pitchFamily="34" charset="0"/>
                <a:cs typeface="Calibri Light" panose="020F0302020204030204" pitchFamily="34" charset="0"/>
              </a:defRPr>
            </a:lvl4pPr>
            <a:lvl5pPr marL="850392" indent="-128016">
              <a:buClr>
                <a:srgbClr val="FF6000"/>
              </a:buClr>
              <a:buSzPct val="60000"/>
              <a:buFont typeface="System Font Regular"/>
              <a:buChar char="➤"/>
              <a:defRPr b="0" i="0">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p:txBody>
      </p:sp>
      <p:sp>
        <p:nvSpPr>
          <p:cNvPr id="10" name="Title 1">
            <a:extLst>
              <a:ext uri="{FF2B5EF4-FFF2-40B4-BE49-F238E27FC236}">
                <a16:creationId xmlns:a16="http://schemas.microsoft.com/office/drawing/2014/main" id="{5F8B619A-BF1D-1524-5E36-2D7077E26F6E}"/>
              </a:ext>
            </a:extLst>
          </p:cNvPr>
          <p:cNvSpPr>
            <a:spLocks noGrp="1"/>
          </p:cNvSpPr>
          <p:nvPr>
            <p:ph type="title" hasCustomPrompt="1"/>
          </p:nvPr>
        </p:nvSpPr>
        <p:spPr>
          <a:xfrm>
            <a:off x="304800" y="1"/>
            <a:ext cx="11582400" cy="997660"/>
          </a:xfrm>
        </p:spPr>
        <p:txBody>
          <a:bodyPr/>
          <a:lstStyle/>
          <a:p>
            <a:r>
              <a:rPr lang="en-US"/>
              <a:t>Slide Title</a:t>
            </a:r>
          </a:p>
        </p:txBody>
      </p:sp>
      <p:sp>
        <p:nvSpPr>
          <p:cNvPr id="11" name="Slide Number Placeholder 3">
            <a:extLst>
              <a:ext uri="{FF2B5EF4-FFF2-40B4-BE49-F238E27FC236}">
                <a16:creationId xmlns:a16="http://schemas.microsoft.com/office/drawing/2014/main" id="{C3CD79ED-EBDB-0944-1595-3EBBAE75A521}"/>
              </a:ext>
            </a:extLst>
          </p:cNvPr>
          <p:cNvSpPr>
            <a:spLocks noGrp="1"/>
          </p:cNvSpPr>
          <p:nvPr>
            <p:ph type="sldNum" sz="quarter" idx="11"/>
          </p:nvPr>
        </p:nvSpPr>
        <p:spPr>
          <a:xfrm>
            <a:off x="11233469" y="6450653"/>
            <a:ext cx="441290" cy="365760"/>
          </a:xfrm>
        </p:spPr>
        <p:txBody>
          <a:bodyPr/>
          <a:lstStyle>
            <a:lvl1pPr>
              <a:defRPr b="1" i="0">
                <a:latin typeface="Calibri" panose="020F0502020204030204" pitchFamily="34" charset="0"/>
                <a:cs typeface="Calibri" panose="020F0502020204030204" pitchFamily="34" charset="0"/>
              </a:defRPr>
            </a:lvl1pPr>
          </a:lstStyle>
          <a:p>
            <a:fld id="{45EBD3CB-B0EF-374D-A7D9-9E1E0B8E9BAC}" type="slidenum">
              <a:rPr lang="en-US" smtClean="0"/>
              <a:pPr/>
              <a:t>‹#›</a:t>
            </a:fld>
            <a:endParaRPr lang="en-US"/>
          </a:p>
        </p:txBody>
      </p:sp>
      <p:sp>
        <p:nvSpPr>
          <p:cNvPr id="13" name="Text Placeholder 13">
            <a:extLst>
              <a:ext uri="{FF2B5EF4-FFF2-40B4-BE49-F238E27FC236}">
                <a16:creationId xmlns:a16="http://schemas.microsoft.com/office/drawing/2014/main" id="{8F381377-1067-C050-9908-38AED33B556F}"/>
              </a:ext>
            </a:extLst>
          </p:cNvPr>
          <p:cNvSpPr>
            <a:spLocks noGrp="1"/>
          </p:cNvSpPr>
          <p:nvPr>
            <p:ph type="body" sz="quarter" idx="15" hasCustomPrompt="1"/>
          </p:nvPr>
        </p:nvSpPr>
        <p:spPr>
          <a:xfrm>
            <a:off x="359820" y="6460701"/>
            <a:ext cx="10842568" cy="365760"/>
          </a:xfrm>
          <a:prstGeom prst="rect">
            <a:avLst/>
          </a:prstGeom>
        </p:spPr>
        <p:txBody>
          <a:bodyPr anchor="ctr"/>
          <a:lstStyle>
            <a:lvl1pPr algn="r">
              <a:defRPr sz="1000" b="1" i="0" cap="none">
                <a:solidFill>
                  <a:schemeClr val="bg1"/>
                </a:solidFill>
                <a:latin typeface="Calibri" panose="020F0502020204030204" pitchFamily="34" charset="0"/>
                <a:cs typeface="Calibri" panose="020F0502020204030204" pitchFamily="34" charset="0"/>
              </a:defRPr>
            </a:lvl1pPr>
          </a:lstStyle>
          <a:p>
            <a:pPr lvl="0"/>
            <a:r>
              <a:rPr lang="en-US"/>
              <a:t>Footer copy here</a:t>
            </a:r>
          </a:p>
        </p:txBody>
      </p:sp>
    </p:spTree>
    <p:extLst>
      <p:ext uri="{BB962C8B-B14F-4D97-AF65-F5344CB8AC3E}">
        <p14:creationId xmlns:p14="http://schemas.microsoft.com/office/powerpoint/2010/main" val="21864476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ntent with Subheads &amp; Bullets/Other">
    <p:spTree>
      <p:nvGrpSpPr>
        <p:cNvPr id="1" name=""/>
        <p:cNvGrpSpPr/>
        <p:nvPr/>
      </p:nvGrpSpPr>
      <p:grpSpPr>
        <a:xfrm>
          <a:off x="0" y="0"/>
          <a:ext cx="0" cy="0"/>
          <a:chOff x="0" y="0"/>
          <a:chExt cx="0" cy="0"/>
        </a:xfrm>
      </p:grpSpPr>
      <p:sp>
        <p:nvSpPr>
          <p:cNvPr id="14" name="Text Placeholder 8">
            <a:extLst>
              <a:ext uri="{FF2B5EF4-FFF2-40B4-BE49-F238E27FC236}">
                <a16:creationId xmlns:a16="http://schemas.microsoft.com/office/drawing/2014/main" id="{BD0DB819-505A-4F18-B3C4-534EEDD27AA5}"/>
              </a:ext>
            </a:extLst>
          </p:cNvPr>
          <p:cNvSpPr>
            <a:spLocks noGrp="1"/>
          </p:cNvSpPr>
          <p:nvPr>
            <p:ph type="body" sz="quarter" idx="16" hasCustomPrompt="1"/>
          </p:nvPr>
        </p:nvSpPr>
        <p:spPr>
          <a:xfrm>
            <a:off x="6400800" y="1143000"/>
            <a:ext cx="5029200" cy="640080"/>
          </a:xfrm>
          <a:prstGeom prst="rect">
            <a:avLst/>
          </a:prstGeom>
        </p:spPr>
        <p:txBody>
          <a:bodyPr bIns="45720" anchor="ctr" anchorCtr="0">
            <a:normAutofit/>
          </a:bodyPr>
          <a:lstStyle>
            <a:lvl1pPr>
              <a:defRPr sz="2000" b="1" i="0" cap="all" baseline="0">
                <a:solidFill>
                  <a:schemeClr val="bg2"/>
                </a:solidFill>
                <a:latin typeface="Calibri" panose="020F0502020204030204" pitchFamily="34" charset="0"/>
              </a:defRPr>
            </a:lvl1pPr>
          </a:lstStyle>
          <a:p>
            <a:pPr lvl="0"/>
            <a:r>
              <a:rPr lang="en-US"/>
              <a:t>subtitle</a:t>
            </a:r>
          </a:p>
        </p:txBody>
      </p:sp>
      <p:sp>
        <p:nvSpPr>
          <p:cNvPr id="8" name="Text Placeholder 8">
            <a:extLst>
              <a:ext uri="{FF2B5EF4-FFF2-40B4-BE49-F238E27FC236}">
                <a16:creationId xmlns:a16="http://schemas.microsoft.com/office/drawing/2014/main" id="{543620B2-DDEF-F9EE-66E5-CF35130E4423}"/>
              </a:ext>
            </a:extLst>
          </p:cNvPr>
          <p:cNvSpPr>
            <a:spLocks noGrp="1"/>
          </p:cNvSpPr>
          <p:nvPr>
            <p:ph type="body" sz="quarter" idx="17" hasCustomPrompt="1"/>
          </p:nvPr>
        </p:nvSpPr>
        <p:spPr>
          <a:xfrm>
            <a:off x="304801" y="1143000"/>
            <a:ext cx="5029200" cy="640080"/>
          </a:xfrm>
          <a:prstGeom prst="rect">
            <a:avLst/>
          </a:prstGeom>
        </p:spPr>
        <p:txBody>
          <a:bodyPr bIns="45720" anchor="ctr" anchorCtr="0">
            <a:normAutofit/>
          </a:bodyPr>
          <a:lstStyle>
            <a:lvl1pPr>
              <a:defRPr sz="2000" b="1" i="0" cap="all" baseline="0">
                <a:solidFill>
                  <a:schemeClr val="bg2"/>
                </a:solidFill>
                <a:latin typeface="Calibri" panose="020F0502020204030204" pitchFamily="34" charset="0"/>
              </a:defRPr>
            </a:lvl1pPr>
          </a:lstStyle>
          <a:p>
            <a:pPr lvl="0"/>
            <a:r>
              <a:rPr lang="en-US"/>
              <a:t>subtitle</a:t>
            </a:r>
          </a:p>
        </p:txBody>
      </p:sp>
      <p:cxnSp>
        <p:nvCxnSpPr>
          <p:cNvPr id="16" name="Straight Connector 15">
            <a:extLst>
              <a:ext uri="{FF2B5EF4-FFF2-40B4-BE49-F238E27FC236}">
                <a16:creationId xmlns:a16="http://schemas.microsoft.com/office/drawing/2014/main" id="{FD096F7E-79D9-5A90-9CFC-21B61FD61545}"/>
              </a:ext>
            </a:extLst>
          </p:cNvPr>
          <p:cNvCxnSpPr>
            <a:cxnSpLocks/>
          </p:cNvCxnSpPr>
          <p:nvPr userDrawn="1"/>
        </p:nvCxnSpPr>
        <p:spPr>
          <a:xfrm>
            <a:off x="304800" y="1008735"/>
            <a:ext cx="11582400" cy="0"/>
          </a:xfrm>
          <a:prstGeom prst="line">
            <a:avLst/>
          </a:prstGeom>
          <a:ln w="12700">
            <a:solidFill>
              <a:srgbClr val="0065A4"/>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83BEBC78-85E4-BCE3-6E85-B7176E9E2C56}"/>
              </a:ext>
            </a:extLst>
          </p:cNvPr>
          <p:cNvSpPr>
            <a:spLocks noGrp="1"/>
          </p:cNvSpPr>
          <p:nvPr>
            <p:ph sz="half" idx="1"/>
          </p:nvPr>
        </p:nvSpPr>
        <p:spPr>
          <a:xfrm>
            <a:off x="304798" y="1828800"/>
            <a:ext cx="5029200" cy="4343400"/>
          </a:xfrm>
          <a:prstGeom prst="rect">
            <a:avLst/>
          </a:prstGeom>
        </p:spPr>
        <p:txBody>
          <a:bodyPr/>
          <a:lstStyle>
            <a:lvl1pPr marL="194310" indent="-192024">
              <a:buClr>
                <a:srgbClr val="FF6000"/>
              </a:buClr>
              <a:buSzPct val="60000"/>
              <a:buFont typeface="System Font Regular"/>
              <a:buChar char="➤"/>
              <a:defRPr b="0" i="0">
                <a:latin typeface="Calibri" panose="020F0502020204030204" pitchFamily="34" charset="0"/>
                <a:cs typeface="Calibri" panose="020F0502020204030204" pitchFamily="34" charset="0"/>
              </a:defRPr>
            </a:lvl1pPr>
            <a:lvl2pPr marL="411480" indent="-192024">
              <a:buClr>
                <a:srgbClr val="0065A4"/>
              </a:buClr>
              <a:buSzPct val="100000"/>
              <a:buFont typeface="Arial" panose="020B0604020202020204" pitchFamily="34" charset="0"/>
              <a:buChar char="•"/>
              <a:defRPr sz="1600" b="0" i="0">
                <a:latin typeface="Calibri" panose="020F0502020204030204" pitchFamily="34" charset="0"/>
                <a:cs typeface="Calibri" panose="020F0502020204030204" pitchFamily="34" charset="0"/>
              </a:defRPr>
            </a:lvl2pPr>
            <a:lvl3pPr marL="576072" indent="-137160">
              <a:buClr>
                <a:srgbClr val="0065A4"/>
              </a:buClr>
              <a:buSzPct val="100000"/>
              <a:buFont typeface="Arial" panose="020B0604020202020204" pitchFamily="34" charset="0"/>
              <a:buChar char="•"/>
              <a:defRPr sz="1400" b="0" i="0">
                <a:latin typeface="Calibri" panose="020F0502020204030204" pitchFamily="34" charset="0"/>
                <a:cs typeface="Calibri" panose="020F0502020204030204" pitchFamily="34" charset="0"/>
              </a:defRPr>
            </a:lvl3pPr>
            <a:lvl4pPr marL="713232" indent="-128016">
              <a:buClr>
                <a:srgbClr val="FF6000"/>
              </a:buClr>
              <a:buSzPct val="60000"/>
              <a:buFont typeface="System Font Regular"/>
              <a:buChar char="➤"/>
              <a:defRPr b="0" i="0">
                <a:latin typeface="Calibri Light" panose="020F0302020204030204" pitchFamily="34" charset="0"/>
                <a:cs typeface="Calibri Light" panose="020F0302020204030204" pitchFamily="34" charset="0"/>
              </a:defRPr>
            </a:lvl4pPr>
            <a:lvl5pPr marL="850392" indent="-128016">
              <a:buClr>
                <a:srgbClr val="FF6000"/>
              </a:buClr>
              <a:buSzPct val="60000"/>
              <a:buFont typeface="System Font Regular"/>
              <a:buChar char="➤"/>
              <a:defRPr b="0" i="0">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p:txBody>
      </p:sp>
      <p:sp>
        <p:nvSpPr>
          <p:cNvPr id="12" name="Content Placeholder 2">
            <a:extLst>
              <a:ext uri="{FF2B5EF4-FFF2-40B4-BE49-F238E27FC236}">
                <a16:creationId xmlns:a16="http://schemas.microsoft.com/office/drawing/2014/main" id="{6EECA7C4-51CC-82FA-42DE-58382823C1BA}"/>
              </a:ext>
            </a:extLst>
          </p:cNvPr>
          <p:cNvSpPr>
            <a:spLocks noGrp="1"/>
          </p:cNvSpPr>
          <p:nvPr>
            <p:ph sz="half" idx="18"/>
          </p:nvPr>
        </p:nvSpPr>
        <p:spPr>
          <a:xfrm>
            <a:off x="6400800" y="1828800"/>
            <a:ext cx="5029200" cy="4343400"/>
          </a:xfrm>
          <a:prstGeom prst="rect">
            <a:avLst/>
          </a:prstGeom>
        </p:spPr>
        <p:txBody>
          <a:bodyPr/>
          <a:lstStyle>
            <a:lvl1pPr marL="194310" indent="-192024">
              <a:buClr>
                <a:srgbClr val="FF6000"/>
              </a:buClr>
              <a:buSzPct val="60000"/>
              <a:buFont typeface="System Font Regular"/>
              <a:buChar char="➤"/>
              <a:defRPr b="0" i="0">
                <a:latin typeface="Calibri" panose="020F0502020204030204" pitchFamily="34" charset="0"/>
                <a:cs typeface="Calibri" panose="020F0502020204030204" pitchFamily="34" charset="0"/>
              </a:defRPr>
            </a:lvl1pPr>
            <a:lvl2pPr marL="411480" indent="-192024">
              <a:buClr>
                <a:srgbClr val="0065A4"/>
              </a:buClr>
              <a:buSzPct val="100000"/>
              <a:buFont typeface="Arial" panose="020B0604020202020204" pitchFamily="34" charset="0"/>
              <a:buChar char="•"/>
              <a:defRPr sz="1600" b="0" i="0">
                <a:latin typeface="Calibri" panose="020F0502020204030204" pitchFamily="34" charset="0"/>
                <a:cs typeface="Calibri" panose="020F0502020204030204" pitchFamily="34" charset="0"/>
              </a:defRPr>
            </a:lvl2pPr>
            <a:lvl3pPr marL="576072" indent="-137160">
              <a:buClr>
                <a:srgbClr val="0065A4"/>
              </a:buClr>
              <a:buSzPct val="100000"/>
              <a:buFont typeface="Arial" panose="020B0604020202020204" pitchFamily="34" charset="0"/>
              <a:buChar char="•"/>
              <a:defRPr sz="1400" b="0" i="0">
                <a:latin typeface="Calibri" panose="020F0502020204030204" pitchFamily="34" charset="0"/>
                <a:cs typeface="Calibri" panose="020F0502020204030204" pitchFamily="34" charset="0"/>
              </a:defRPr>
            </a:lvl3pPr>
            <a:lvl4pPr marL="713232" indent="-128016">
              <a:buClr>
                <a:srgbClr val="FF6000"/>
              </a:buClr>
              <a:buSzPct val="60000"/>
              <a:buFont typeface="System Font Regular"/>
              <a:buChar char="➤"/>
              <a:defRPr b="0" i="0">
                <a:latin typeface="Calibri Light" panose="020F0302020204030204" pitchFamily="34" charset="0"/>
                <a:cs typeface="Calibri Light" panose="020F0302020204030204" pitchFamily="34" charset="0"/>
              </a:defRPr>
            </a:lvl4pPr>
            <a:lvl5pPr marL="850392" indent="-128016">
              <a:buClr>
                <a:srgbClr val="FF6000"/>
              </a:buClr>
              <a:buSzPct val="60000"/>
              <a:buFont typeface="System Font Regular"/>
              <a:buChar char="➤"/>
              <a:defRPr b="0" i="0">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p:txBody>
      </p:sp>
      <p:sp>
        <p:nvSpPr>
          <p:cNvPr id="6" name="Title 1">
            <a:extLst>
              <a:ext uri="{FF2B5EF4-FFF2-40B4-BE49-F238E27FC236}">
                <a16:creationId xmlns:a16="http://schemas.microsoft.com/office/drawing/2014/main" id="{940066AC-EA52-27E8-3D5B-B1CEC545165A}"/>
              </a:ext>
            </a:extLst>
          </p:cNvPr>
          <p:cNvSpPr>
            <a:spLocks noGrp="1"/>
          </p:cNvSpPr>
          <p:nvPr>
            <p:ph type="title" hasCustomPrompt="1"/>
          </p:nvPr>
        </p:nvSpPr>
        <p:spPr>
          <a:xfrm>
            <a:off x="304800" y="1"/>
            <a:ext cx="11582400" cy="997660"/>
          </a:xfrm>
        </p:spPr>
        <p:txBody>
          <a:bodyPr/>
          <a:lstStyle/>
          <a:p>
            <a:r>
              <a:rPr lang="en-US"/>
              <a:t>Slide Title</a:t>
            </a:r>
          </a:p>
        </p:txBody>
      </p:sp>
      <p:sp>
        <p:nvSpPr>
          <p:cNvPr id="7" name="Slide Number Placeholder 3">
            <a:extLst>
              <a:ext uri="{FF2B5EF4-FFF2-40B4-BE49-F238E27FC236}">
                <a16:creationId xmlns:a16="http://schemas.microsoft.com/office/drawing/2014/main" id="{0398BF89-A722-7619-7CFA-2BD606BB058E}"/>
              </a:ext>
            </a:extLst>
          </p:cNvPr>
          <p:cNvSpPr>
            <a:spLocks noGrp="1"/>
          </p:cNvSpPr>
          <p:nvPr>
            <p:ph type="sldNum" sz="quarter" idx="11"/>
          </p:nvPr>
        </p:nvSpPr>
        <p:spPr>
          <a:xfrm>
            <a:off x="11233469" y="6450653"/>
            <a:ext cx="441290" cy="365760"/>
          </a:xfrm>
        </p:spPr>
        <p:txBody>
          <a:bodyPr/>
          <a:lstStyle>
            <a:lvl1pPr>
              <a:defRPr b="1" i="0">
                <a:latin typeface="Calibri" panose="020F0502020204030204" pitchFamily="34" charset="0"/>
                <a:cs typeface="Calibri" panose="020F0502020204030204" pitchFamily="34" charset="0"/>
              </a:defRPr>
            </a:lvl1pPr>
          </a:lstStyle>
          <a:p>
            <a:fld id="{45EBD3CB-B0EF-374D-A7D9-9E1E0B8E9BAC}" type="slidenum">
              <a:rPr lang="en-US" smtClean="0"/>
              <a:pPr/>
              <a:t>‹#›</a:t>
            </a:fld>
            <a:endParaRPr lang="en-US"/>
          </a:p>
        </p:txBody>
      </p:sp>
      <p:sp>
        <p:nvSpPr>
          <p:cNvPr id="11" name="Text Placeholder 13">
            <a:extLst>
              <a:ext uri="{FF2B5EF4-FFF2-40B4-BE49-F238E27FC236}">
                <a16:creationId xmlns:a16="http://schemas.microsoft.com/office/drawing/2014/main" id="{93DC60BA-9DFA-C07D-7384-92C7627E939A}"/>
              </a:ext>
            </a:extLst>
          </p:cNvPr>
          <p:cNvSpPr>
            <a:spLocks noGrp="1"/>
          </p:cNvSpPr>
          <p:nvPr>
            <p:ph type="body" sz="quarter" idx="15" hasCustomPrompt="1"/>
          </p:nvPr>
        </p:nvSpPr>
        <p:spPr>
          <a:xfrm>
            <a:off x="359820" y="6460701"/>
            <a:ext cx="10842568" cy="365760"/>
          </a:xfrm>
          <a:prstGeom prst="rect">
            <a:avLst/>
          </a:prstGeom>
        </p:spPr>
        <p:txBody>
          <a:bodyPr anchor="ctr"/>
          <a:lstStyle>
            <a:lvl1pPr algn="r">
              <a:defRPr sz="1000" b="1" i="0" cap="none">
                <a:solidFill>
                  <a:schemeClr val="bg1"/>
                </a:solidFill>
                <a:latin typeface="Calibri" panose="020F0502020204030204" pitchFamily="34" charset="0"/>
                <a:cs typeface="Calibri" panose="020F0502020204030204" pitchFamily="34" charset="0"/>
              </a:defRPr>
            </a:lvl1pPr>
          </a:lstStyle>
          <a:p>
            <a:pPr lvl="0"/>
            <a:r>
              <a:rPr lang="en-US"/>
              <a:t>Footer copy here</a:t>
            </a:r>
          </a:p>
        </p:txBody>
      </p:sp>
    </p:spTree>
    <p:extLst>
      <p:ext uri="{BB962C8B-B14F-4D97-AF65-F5344CB8AC3E}">
        <p14:creationId xmlns:p14="http://schemas.microsoft.com/office/powerpoint/2010/main" val="18930107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Content with Bullets/Oth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26932-7F95-1C30-101E-156F47BE62DD}"/>
              </a:ext>
            </a:extLst>
          </p:cNvPr>
          <p:cNvSpPr>
            <a:spLocks noGrp="1"/>
          </p:cNvSpPr>
          <p:nvPr>
            <p:ph type="title" hasCustomPrompt="1"/>
          </p:nvPr>
        </p:nvSpPr>
        <p:spPr/>
        <p:txBody>
          <a:bodyPr/>
          <a:lstStyle/>
          <a:p>
            <a:r>
              <a:rPr lang="en-US"/>
              <a:t>Slide Title</a:t>
            </a:r>
          </a:p>
        </p:txBody>
      </p:sp>
      <p:cxnSp>
        <p:nvCxnSpPr>
          <p:cNvPr id="6" name="Straight Connector 5">
            <a:extLst>
              <a:ext uri="{FF2B5EF4-FFF2-40B4-BE49-F238E27FC236}">
                <a16:creationId xmlns:a16="http://schemas.microsoft.com/office/drawing/2014/main" id="{4875628F-442E-86E8-4A21-5F1B87199E67}"/>
              </a:ext>
            </a:extLst>
          </p:cNvPr>
          <p:cNvCxnSpPr>
            <a:cxnSpLocks/>
          </p:cNvCxnSpPr>
          <p:nvPr userDrawn="1"/>
        </p:nvCxnSpPr>
        <p:spPr>
          <a:xfrm>
            <a:off x="304800" y="1008735"/>
            <a:ext cx="11582400" cy="0"/>
          </a:xfrm>
          <a:prstGeom prst="line">
            <a:avLst/>
          </a:prstGeom>
          <a:ln w="12700">
            <a:solidFill>
              <a:srgbClr val="0065A4"/>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2851BCA8-F767-0F68-42C1-DE2519777E9D}"/>
              </a:ext>
            </a:extLst>
          </p:cNvPr>
          <p:cNvSpPr>
            <a:spLocks noGrp="1"/>
          </p:cNvSpPr>
          <p:nvPr>
            <p:ph sz="half" idx="1"/>
          </p:nvPr>
        </p:nvSpPr>
        <p:spPr>
          <a:xfrm>
            <a:off x="304798" y="1234440"/>
            <a:ext cx="5029200" cy="5092795"/>
          </a:xfrm>
          <a:prstGeom prst="rect">
            <a:avLst/>
          </a:prstGeom>
        </p:spPr>
        <p:txBody>
          <a:bodyPr/>
          <a:lstStyle>
            <a:lvl1pPr marL="194310" indent="-192024">
              <a:buClr>
                <a:srgbClr val="FF6000"/>
              </a:buClr>
              <a:buSzPct val="60000"/>
              <a:buFont typeface="System Font Regular"/>
              <a:buChar char="➤"/>
              <a:defRPr b="0" i="0">
                <a:latin typeface="Calibri" panose="020F0502020204030204" pitchFamily="34" charset="0"/>
                <a:cs typeface="Calibri" panose="020F0502020204030204" pitchFamily="34" charset="0"/>
              </a:defRPr>
            </a:lvl1pPr>
            <a:lvl2pPr marL="411480" indent="-192024">
              <a:buClr>
                <a:srgbClr val="0065A4"/>
              </a:buClr>
              <a:buSzPct val="100000"/>
              <a:buFont typeface="Arial" panose="020B0604020202020204" pitchFamily="34" charset="0"/>
              <a:buChar char="•"/>
              <a:defRPr sz="1600" b="0" i="0">
                <a:latin typeface="Calibri" panose="020F0502020204030204" pitchFamily="34" charset="0"/>
                <a:cs typeface="Calibri" panose="020F0502020204030204" pitchFamily="34" charset="0"/>
              </a:defRPr>
            </a:lvl2pPr>
            <a:lvl3pPr marL="576072" indent="-137160">
              <a:buClr>
                <a:srgbClr val="0065A4"/>
              </a:buClr>
              <a:buSzPct val="100000"/>
              <a:buFont typeface="Arial" panose="020B0604020202020204" pitchFamily="34" charset="0"/>
              <a:buChar char="•"/>
              <a:defRPr sz="1400" b="0" i="0">
                <a:latin typeface="Calibri" panose="020F0502020204030204" pitchFamily="34" charset="0"/>
                <a:cs typeface="Calibri" panose="020F0502020204030204" pitchFamily="34" charset="0"/>
              </a:defRPr>
            </a:lvl3pPr>
            <a:lvl4pPr marL="713232" indent="-128016">
              <a:buClr>
                <a:srgbClr val="FF6000"/>
              </a:buClr>
              <a:buSzPct val="60000"/>
              <a:buFont typeface="System Font Regular"/>
              <a:buChar char="➤"/>
              <a:defRPr b="0" i="0">
                <a:latin typeface="Calibri Light" panose="020F0302020204030204" pitchFamily="34" charset="0"/>
                <a:cs typeface="Calibri Light" panose="020F0302020204030204" pitchFamily="34" charset="0"/>
              </a:defRPr>
            </a:lvl4pPr>
            <a:lvl5pPr marL="850392" indent="-128016">
              <a:buClr>
                <a:srgbClr val="FF6000"/>
              </a:buClr>
              <a:buSzPct val="60000"/>
              <a:buFont typeface="System Font Regular"/>
              <a:buChar char="➤"/>
              <a:defRPr b="0" i="0">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p:txBody>
      </p:sp>
      <p:sp>
        <p:nvSpPr>
          <p:cNvPr id="8" name="Content Placeholder 2">
            <a:extLst>
              <a:ext uri="{FF2B5EF4-FFF2-40B4-BE49-F238E27FC236}">
                <a16:creationId xmlns:a16="http://schemas.microsoft.com/office/drawing/2014/main" id="{829C7611-3E37-7642-4323-29D56ABBCC1F}"/>
              </a:ext>
            </a:extLst>
          </p:cNvPr>
          <p:cNvSpPr>
            <a:spLocks noGrp="1"/>
          </p:cNvSpPr>
          <p:nvPr>
            <p:ph sz="half" idx="13"/>
          </p:nvPr>
        </p:nvSpPr>
        <p:spPr>
          <a:xfrm>
            <a:off x="6400800" y="1234440"/>
            <a:ext cx="5029200" cy="5092795"/>
          </a:xfrm>
          <a:prstGeom prst="rect">
            <a:avLst/>
          </a:prstGeom>
        </p:spPr>
        <p:txBody>
          <a:bodyPr/>
          <a:lstStyle>
            <a:lvl1pPr marL="194310" indent="-192024">
              <a:buClr>
                <a:srgbClr val="FF6000"/>
              </a:buClr>
              <a:buSzPct val="60000"/>
              <a:buFont typeface="System Font Regular"/>
              <a:buChar char="➤"/>
              <a:defRPr b="0" i="0">
                <a:latin typeface="Calibri" panose="020F0502020204030204" pitchFamily="34" charset="0"/>
                <a:cs typeface="Calibri" panose="020F0502020204030204" pitchFamily="34" charset="0"/>
              </a:defRPr>
            </a:lvl1pPr>
            <a:lvl2pPr marL="411480" indent="-192024">
              <a:buClr>
                <a:srgbClr val="0065A4"/>
              </a:buClr>
              <a:buSzPct val="100000"/>
              <a:buFont typeface="Arial" panose="020B0604020202020204" pitchFamily="34" charset="0"/>
              <a:buChar char="•"/>
              <a:defRPr sz="1600" b="0" i="0">
                <a:latin typeface="Calibri" panose="020F0502020204030204" pitchFamily="34" charset="0"/>
                <a:cs typeface="Calibri" panose="020F0502020204030204" pitchFamily="34" charset="0"/>
              </a:defRPr>
            </a:lvl2pPr>
            <a:lvl3pPr marL="576072" indent="-137160">
              <a:buClr>
                <a:srgbClr val="0065A4"/>
              </a:buClr>
              <a:buSzPct val="100000"/>
              <a:buFont typeface="Arial" panose="020B0604020202020204" pitchFamily="34" charset="0"/>
              <a:buChar char="•"/>
              <a:defRPr sz="1400" b="0" i="0">
                <a:latin typeface="Calibri" panose="020F0502020204030204" pitchFamily="34" charset="0"/>
                <a:cs typeface="Calibri" panose="020F0502020204030204" pitchFamily="34" charset="0"/>
              </a:defRPr>
            </a:lvl3pPr>
            <a:lvl4pPr marL="713232" indent="-128016">
              <a:buClr>
                <a:srgbClr val="FF6000"/>
              </a:buClr>
              <a:buSzPct val="60000"/>
              <a:buFont typeface="System Font Regular"/>
              <a:buChar char="➤"/>
              <a:defRPr b="0" i="0">
                <a:latin typeface="Calibri Light" panose="020F0302020204030204" pitchFamily="34" charset="0"/>
                <a:cs typeface="Calibri Light" panose="020F0302020204030204" pitchFamily="34" charset="0"/>
              </a:defRPr>
            </a:lvl4pPr>
            <a:lvl5pPr marL="850392" indent="-128016">
              <a:buClr>
                <a:srgbClr val="FF6000"/>
              </a:buClr>
              <a:buSzPct val="60000"/>
              <a:buFont typeface="System Font Regular"/>
              <a:buChar char="➤"/>
              <a:defRPr b="0" i="0">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p:txBody>
      </p:sp>
      <p:sp>
        <p:nvSpPr>
          <p:cNvPr id="11" name="Slide Number Placeholder 3">
            <a:extLst>
              <a:ext uri="{FF2B5EF4-FFF2-40B4-BE49-F238E27FC236}">
                <a16:creationId xmlns:a16="http://schemas.microsoft.com/office/drawing/2014/main" id="{0D325BAB-8EE3-1FC2-7535-5D65E511AA1C}"/>
              </a:ext>
            </a:extLst>
          </p:cNvPr>
          <p:cNvSpPr>
            <a:spLocks noGrp="1"/>
          </p:cNvSpPr>
          <p:nvPr>
            <p:ph type="sldNum" sz="quarter" idx="11"/>
          </p:nvPr>
        </p:nvSpPr>
        <p:spPr>
          <a:xfrm>
            <a:off x="11233469" y="6450653"/>
            <a:ext cx="441290" cy="365760"/>
          </a:xfrm>
        </p:spPr>
        <p:txBody>
          <a:bodyPr/>
          <a:lstStyle>
            <a:lvl1pPr>
              <a:defRPr b="1" i="0">
                <a:latin typeface="Calibri" panose="020F0502020204030204" pitchFamily="34" charset="0"/>
                <a:cs typeface="Calibri" panose="020F0502020204030204" pitchFamily="34" charset="0"/>
              </a:defRPr>
            </a:lvl1pPr>
          </a:lstStyle>
          <a:p>
            <a:fld id="{45EBD3CB-B0EF-374D-A7D9-9E1E0B8E9BAC}" type="slidenum">
              <a:rPr lang="en-US" smtClean="0"/>
              <a:pPr/>
              <a:t>‹#›</a:t>
            </a:fld>
            <a:endParaRPr lang="en-US"/>
          </a:p>
        </p:txBody>
      </p:sp>
      <p:sp>
        <p:nvSpPr>
          <p:cNvPr id="13" name="Text Placeholder 13">
            <a:extLst>
              <a:ext uri="{FF2B5EF4-FFF2-40B4-BE49-F238E27FC236}">
                <a16:creationId xmlns:a16="http://schemas.microsoft.com/office/drawing/2014/main" id="{9CA49F6A-8108-A7F5-F49E-9434550D88F6}"/>
              </a:ext>
            </a:extLst>
          </p:cNvPr>
          <p:cNvSpPr>
            <a:spLocks noGrp="1"/>
          </p:cNvSpPr>
          <p:nvPr>
            <p:ph type="body" sz="quarter" idx="15" hasCustomPrompt="1"/>
          </p:nvPr>
        </p:nvSpPr>
        <p:spPr>
          <a:xfrm>
            <a:off x="359820" y="6460701"/>
            <a:ext cx="10842568" cy="365760"/>
          </a:xfrm>
          <a:prstGeom prst="rect">
            <a:avLst/>
          </a:prstGeom>
        </p:spPr>
        <p:txBody>
          <a:bodyPr anchor="ctr"/>
          <a:lstStyle>
            <a:lvl1pPr algn="r">
              <a:defRPr sz="1000" b="1" i="0" cap="none">
                <a:solidFill>
                  <a:schemeClr val="bg1"/>
                </a:solidFill>
                <a:latin typeface="Calibri" panose="020F0502020204030204" pitchFamily="34" charset="0"/>
                <a:cs typeface="Calibri" panose="020F0502020204030204" pitchFamily="34" charset="0"/>
              </a:defRPr>
            </a:lvl1pPr>
          </a:lstStyle>
          <a:p>
            <a:pPr lvl="0"/>
            <a:r>
              <a:rPr lang="en-US"/>
              <a:t>Footer copy here</a:t>
            </a:r>
          </a:p>
        </p:txBody>
      </p:sp>
    </p:spTree>
    <p:extLst>
      <p:ext uri="{BB962C8B-B14F-4D97-AF65-F5344CB8AC3E}">
        <p14:creationId xmlns:p14="http://schemas.microsoft.com/office/powerpoint/2010/main" val="5373297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with Caption and Two Bullets/Oth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26932-7F95-1C30-101E-156F47BE62DD}"/>
              </a:ext>
            </a:extLst>
          </p:cNvPr>
          <p:cNvSpPr>
            <a:spLocks noGrp="1"/>
          </p:cNvSpPr>
          <p:nvPr>
            <p:ph type="title" hasCustomPrompt="1"/>
          </p:nvPr>
        </p:nvSpPr>
        <p:spPr>
          <a:xfrm>
            <a:off x="304800" y="0"/>
            <a:ext cx="5791200" cy="1371150"/>
          </a:xfrm>
        </p:spPr>
        <p:txBody>
          <a:bodyPr/>
          <a:lstStyle/>
          <a:p>
            <a:r>
              <a:rPr lang="en-US"/>
              <a:t>Slide Title</a:t>
            </a:r>
          </a:p>
        </p:txBody>
      </p:sp>
      <p:sp>
        <p:nvSpPr>
          <p:cNvPr id="9" name="Text Placeholder 8">
            <a:extLst>
              <a:ext uri="{FF2B5EF4-FFF2-40B4-BE49-F238E27FC236}">
                <a16:creationId xmlns:a16="http://schemas.microsoft.com/office/drawing/2014/main" id="{544C641A-ACBB-1CE7-CB8C-9E8DFE1284CC}"/>
              </a:ext>
            </a:extLst>
          </p:cNvPr>
          <p:cNvSpPr>
            <a:spLocks noGrp="1"/>
          </p:cNvSpPr>
          <p:nvPr>
            <p:ph type="body" sz="quarter" idx="14" hasCustomPrompt="1"/>
          </p:nvPr>
        </p:nvSpPr>
        <p:spPr>
          <a:xfrm>
            <a:off x="304800" y="1473156"/>
            <a:ext cx="5791199" cy="640080"/>
          </a:xfrm>
          <a:prstGeom prst="rect">
            <a:avLst/>
          </a:prstGeom>
        </p:spPr>
        <p:txBody>
          <a:bodyPr bIns="45720" anchor="ctr" anchorCtr="0">
            <a:normAutofit/>
          </a:bodyPr>
          <a:lstStyle>
            <a:lvl1pPr>
              <a:defRPr sz="2000" b="1" i="0" cap="all" baseline="0">
                <a:solidFill>
                  <a:schemeClr val="bg2"/>
                </a:solidFill>
                <a:latin typeface="Calibri" panose="020F0502020204030204" pitchFamily="34" charset="0"/>
              </a:defRPr>
            </a:lvl1pPr>
          </a:lstStyle>
          <a:p>
            <a:pPr lvl="0"/>
            <a:r>
              <a:rPr lang="en-US"/>
              <a:t>subtitle</a:t>
            </a:r>
          </a:p>
        </p:txBody>
      </p:sp>
      <p:sp>
        <p:nvSpPr>
          <p:cNvPr id="10" name="Content Placeholder 2">
            <a:extLst>
              <a:ext uri="{FF2B5EF4-FFF2-40B4-BE49-F238E27FC236}">
                <a16:creationId xmlns:a16="http://schemas.microsoft.com/office/drawing/2014/main" id="{7B4B2D98-81ED-FF6E-8F54-27837AA8CF02}"/>
              </a:ext>
            </a:extLst>
          </p:cNvPr>
          <p:cNvSpPr>
            <a:spLocks noGrp="1"/>
          </p:cNvSpPr>
          <p:nvPr>
            <p:ph sz="half" idx="1"/>
          </p:nvPr>
        </p:nvSpPr>
        <p:spPr>
          <a:xfrm>
            <a:off x="304798" y="2194560"/>
            <a:ext cx="5791200" cy="4082332"/>
          </a:xfrm>
          <a:prstGeom prst="rect">
            <a:avLst/>
          </a:prstGeom>
        </p:spPr>
        <p:txBody>
          <a:bodyPr/>
          <a:lstStyle>
            <a:lvl1pPr marL="194310" indent="-192024">
              <a:buClr>
                <a:srgbClr val="FF6000"/>
              </a:buClr>
              <a:buSzPct val="60000"/>
              <a:buFont typeface="System Font Regular"/>
              <a:buChar char="➤"/>
              <a:defRPr/>
            </a:lvl1pPr>
            <a:lvl2pPr marL="411480" indent="-192024">
              <a:buClr>
                <a:srgbClr val="0065A4"/>
              </a:buClr>
              <a:buSzPct val="100000"/>
              <a:buFont typeface="Arial" panose="020B0604020202020204" pitchFamily="34" charset="0"/>
              <a:buChar char="•"/>
              <a:defRPr sz="1600"/>
            </a:lvl2pPr>
            <a:lvl3pPr marL="576072" indent="-137160">
              <a:buClr>
                <a:srgbClr val="0065A4"/>
              </a:buClr>
              <a:buSzPct val="100000"/>
              <a:buFont typeface="Arial" panose="020B0604020202020204" pitchFamily="34" charset="0"/>
              <a:buChar char="•"/>
              <a:defRPr sz="1400"/>
            </a:lvl3pPr>
            <a:lvl4pPr marL="713232" indent="-128016">
              <a:buClr>
                <a:srgbClr val="FF6000"/>
              </a:buClr>
              <a:buSzPct val="60000"/>
              <a:buFont typeface="System Font Regular"/>
              <a:buChar char="➤"/>
              <a:defRPr/>
            </a:lvl4pPr>
            <a:lvl5pPr marL="850392" indent="-128016">
              <a:buClr>
                <a:srgbClr val="FF6000"/>
              </a:buClr>
              <a:buSzPct val="60000"/>
              <a:buFont typeface="System Font Regular"/>
              <a:buChar char="➤"/>
              <a:defRPr/>
            </a:lvl5pPr>
          </a:lstStyle>
          <a:p>
            <a:pPr lvl="0"/>
            <a:r>
              <a:rPr lang="en-US"/>
              <a:t>Click to edit Master text styles</a:t>
            </a:r>
          </a:p>
          <a:p>
            <a:pPr lvl="1"/>
            <a:r>
              <a:rPr lang="en-US"/>
              <a:t>Second level</a:t>
            </a:r>
          </a:p>
          <a:p>
            <a:pPr lvl="2"/>
            <a:r>
              <a:rPr lang="en-US"/>
              <a:t>Third level</a:t>
            </a:r>
          </a:p>
        </p:txBody>
      </p:sp>
      <p:sp>
        <p:nvSpPr>
          <p:cNvPr id="17" name="Content Placeholder 2">
            <a:extLst>
              <a:ext uri="{FF2B5EF4-FFF2-40B4-BE49-F238E27FC236}">
                <a16:creationId xmlns:a16="http://schemas.microsoft.com/office/drawing/2014/main" id="{C5A9EA98-E34B-E2A6-9C8E-6478F78C91DB}"/>
              </a:ext>
            </a:extLst>
          </p:cNvPr>
          <p:cNvSpPr>
            <a:spLocks noGrp="1"/>
          </p:cNvSpPr>
          <p:nvPr>
            <p:ph sz="half" idx="18"/>
          </p:nvPr>
        </p:nvSpPr>
        <p:spPr>
          <a:xfrm>
            <a:off x="6381749" y="353974"/>
            <a:ext cx="5505449" cy="5932526"/>
          </a:xfrm>
          <a:prstGeom prst="rect">
            <a:avLst/>
          </a:prstGeom>
        </p:spPr>
        <p:txBody>
          <a:bodyPr/>
          <a:lstStyle>
            <a:lvl1pPr marL="194310" indent="-192024">
              <a:buClr>
                <a:srgbClr val="FF6000"/>
              </a:buClr>
              <a:buSzPct val="60000"/>
              <a:buFont typeface="System Font Regular"/>
              <a:buChar char="➤"/>
              <a:defRPr/>
            </a:lvl1pPr>
            <a:lvl2pPr marL="411480" indent="-192024">
              <a:buClr>
                <a:srgbClr val="0065A4"/>
              </a:buClr>
              <a:buSzPct val="100000"/>
              <a:buFont typeface="Arial" panose="020B0604020202020204" pitchFamily="34" charset="0"/>
              <a:buChar char="•"/>
              <a:defRPr/>
            </a:lvl2pPr>
            <a:lvl3pPr marL="576072" indent="-137160">
              <a:buClr>
                <a:srgbClr val="0065A4"/>
              </a:buClr>
              <a:buSzPct val="100000"/>
              <a:buFont typeface="Arial" panose="020B0604020202020204" pitchFamily="34" charset="0"/>
              <a:buChar char="•"/>
              <a:defRPr/>
            </a:lvl3pPr>
            <a:lvl4pPr marL="713232" indent="-128016">
              <a:buClr>
                <a:srgbClr val="FF6000"/>
              </a:buClr>
              <a:buSzPct val="60000"/>
              <a:buFont typeface="System Font Regular"/>
              <a:buChar char="➤"/>
              <a:defRPr/>
            </a:lvl4pPr>
            <a:lvl5pPr marL="850392" indent="-128016">
              <a:buClr>
                <a:srgbClr val="FF6000"/>
              </a:buClr>
              <a:buSzPct val="60000"/>
              <a:buFont typeface="System Font Regular"/>
              <a:buChar char="➤"/>
              <a:defRPr/>
            </a:lvl5pPr>
          </a:lstStyle>
          <a:p>
            <a:pPr lvl="0"/>
            <a:r>
              <a:rPr lang="en-US"/>
              <a:t>Click to edit Master text styles</a:t>
            </a:r>
          </a:p>
          <a:p>
            <a:pPr lvl="1"/>
            <a:r>
              <a:rPr lang="en-US"/>
              <a:t>Second level</a:t>
            </a:r>
          </a:p>
          <a:p>
            <a:pPr lvl="2"/>
            <a:r>
              <a:rPr lang="en-US"/>
              <a:t>Third level</a:t>
            </a:r>
          </a:p>
        </p:txBody>
      </p:sp>
      <p:cxnSp>
        <p:nvCxnSpPr>
          <p:cNvPr id="6" name="Straight Connector 5">
            <a:extLst>
              <a:ext uri="{FF2B5EF4-FFF2-40B4-BE49-F238E27FC236}">
                <a16:creationId xmlns:a16="http://schemas.microsoft.com/office/drawing/2014/main" id="{DFC59B38-1987-7596-DE9A-A99DD8138D59}"/>
              </a:ext>
            </a:extLst>
          </p:cNvPr>
          <p:cNvCxnSpPr>
            <a:cxnSpLocks/>
          </p:cNvCxnSpPr>
          <p:nvPr userDrawn="1"/>
        </p:nvCxnSpPr>
        <p:spPr>
          <a:xfrm flipV="1">
            <a:off x="304800" y="1371150"/>
            <a:ext cx="5791200" cy="11074"/>
          </a:xfrm>
          <a:prstGeom prst="line">
            <a:avLst/>
          </a:prstGeom>
          <a:ln w="12700">
            <a:solidFill>
              <a:srgbClr val="0065A4"/>
            </a:solidFill>
          </a:ln>
        </p:spPr>
        <p:style>
          <a:lnRef idx="1">
            <a:schemeClr val="accent1"/>
          </a:lnRef>
          <a:fillRef idx="0">
            <a:schemeClr val="accent1"/>
          </a:fillRef>
          <a:effectRef idx="0">
            <a:schemeClr val="accent1"/>
          </a:effectRef>
          <a:fontRef idx="minor">
            <a:schemeClr val="tx1"/>
          </a:fontRef>
        </p:style>
      </p:cxnSp>
      <p:sp>
        <p:nvSpPr>
          <p:cNvPr id="7" name="Slide Number Placeholder 3">
            <a:extLst>
              <a:ext uri="{FF2B5EF4-FFF2-40B4-BE49-F238E27FC236}">
                <a16:creationId xmlns:a16="http://schemas.microsoft.com/office/drawing/2014/main" id="{763A0E52-ED44-9558-21A9-A9B87906D31F}"/>
              </a:ext>
            </a:extLst>
          </p:cNvPr>
          <p:cNvSpPr>
            <a:spLocks noGrp="1"/>
          </p:cNvSpPr>
          <p:nvPr>
            <p:ph type="sldNum" sz="quarter" idx="11"/>
          </p:nvPr>
        </p:nvSpPr>
        <p:spPr>
          <a:xfrm>
            <a:off x="11233469" y="6450653"/>
            <a:ext cx="441290" cy="365760"/>
          </a:xfrm>
        </p:spPr>
        <p:txBody>
          <a:bodyPr/>
          <a:lstStyle>
            <a:lvl1pPr>
              <a:defRPr b="1" i="0">
                <a:latin typeface="Calibri" panose="020F0502020204030204" pitchFamily="34" charset="0"/>
                <a:cs typeface="Calibri" panose="020F0502020204030204" pitchFamily="34" charset="0"/>
              </a:defRPr>
            </a:lvl1pPr>
          </a:lstStyle>
          <a:p>
            <a:fld id="{45EBD3CB-B0EF-374D-A7D9-9E1E0B8E9BAC}" type="slidenum">
              <a:rPr lang="en-US" smtClean="0"/>
              <a:pPr/>
              <a:t>‹#›</a:t>
            </a:fld>
            <a:endParaRPr lang="en-US"/>
          </a:p>
        </p:txBody>
      </p:sp>
      <p:sp>
        <p:nvSpPr>
          <p:cNvPr id="11" name="Text Placeholder 13">
            <a:extLst>
              <a:ext uri="{FF2B5EF4-FFF2-40B4-BE49-F238E27FC236}">
                <a16:creationId xmlns:a16="http://schemas.microsoft.com/office/drawing/2014/main" id="{3C63F0D7-7D26-6299-D852-2BDC94DBB580}"/>
              </a:ext>
            </a:extLst>
          </p:cNvPr>
          <p:cNvSpPr>
            <a:spLocks noGrp="1"/>
          </p:cNvSpPr>
          <p:nvPr>
            <p:ph type="body" sz="quarter" idx="15" hasCustomPrompt="1"/>
          </p:nvPr>
        </p:nvSpPr>
        <p:spPr>
          <a:xfrm>
            <a:off x="359820" y="6460701"/>
            <a:ext cx="10842568" cy="365760"/>
          </a:xfrm>
          <a:prstGeom prst="rect">
            <a:avLst/>
          </a:prstGeom>
        </p:spPr>
        <p:txBody>
          <a:bodyPr anchor="ctr"/>
          <a:lstStyle>
            <a:lvl1pPr algn="r">
              <a:defRPr sz="1000" b="1" i="0" cap="none">
                <a:solidFill>
                  <a:schemeClr val="bg1"/>
                </a:solidFill>
                <a:latin typeface="Calibri" panose="020F0502020204030204" pitchFamily="34" charset="0"/>
                <a:cs typeface="Calibri" panose="020F0502020204030204" pitchFamily="34" charset="0"/>
              </a:defRPr>
            </a:lvl1pPr>
          </a:lstStyle>
          <a:p>
            <a:pPr lvl="0"/>
            <a:r>
              <a:rPr lang="en-US"/>
              <a:t>Footer copy here</a:t>
            </a:r>
          </a:p>
        </p:txBody>
      </p:sp>
    </p:spTree>
    <p:extLst>
      <p:ext uri="{BB962C8B-B14F-4D97-AF65-F5344CB8AC3E}">
        <p14:creationId xmlns:p14="http://schemas.microsoft.com/office/powerpoint/2010/main" val="17807774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icture with Caption and Bullets/Other">
    <p:spTree>
      <p:nvGrpSpPr>
        <p:cNvPr id="1" name=""/>
        <p:cNvGrpSpPr/>
        <p:nvPr/>
      </p:nvGrpSpPr>
      <p:grpSpPr>
        <a:xfrm>
          <a:off x="0" y="0"/>
          <a:ext cx="0" cy="0"/>
          <a:chOff x="0" y="0"/>
          <a:chExt cx="0" cy="0"/>
        </a:xfrm>
      </p:grpSpPr>
      <p:sp>
        <p:nvSpPr>
          <p:cNvPr id="6" name="Picture Placeholder 2">
            <a:extLst>
              <a:ext uri="{FF2B5EF4-FFF2-40B4-BE49-F238E27FC236}">
                <a16:creationId xmlns:a16="http://schemas.microsoft.com/office/drawing/2014/main" id="{07BEF228-23CD-7B43-F583-FC3F830CD0FF}"/>
              </a:ext>
            </a:extLst>
          </p:cNvPr>
          <p:cNvSpPr>
            <a:spLocks noGrp="1"/>
          </p:cNvSpPr>
          <p:nvPr>
            <p:ph type="pic" idx="17" hasCustomPrompt="1"/>
          </p:nvPr>
        </p:nvSpPr>
        <p:spPr>
          <a:xfrm>
            <a:off x="7620000" y="-2"/>
            <a:ext cx="4572000" cy="6431967"/>
          </a:xfrm>
          <a:prstGeom prst="rect">
            <a:avLst/>
          </a:prstGeom>
          <a:blipFill>
            <a:blip r:embed="rId2"/>
            <a:stretch>
              <a:fillRect b="-7251"/>
            </a:stretch>
          </a:blipFill>
        </p:spPr>
        <p:txBody>
          <a:bodyPr lIns="0" tIns="0" rIns="0" bIns="0" anchor="ctr" anchorCtr="1"/>
          <a:lstStyle>
            <a:lvl1pPr marL="0" indent="0" algn="ctr">
              <a:buNone/>
              <a:defRPr sz="2400" b="1" baseline="0">
                <a:solidFill>
                  <a:srgbClr val="FF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365760" rtl="0" eaLnBrk="1" fontAlgn="auto" latinLnBrk="0" hangingPunct="1">
              <a:lnSpc>
                <a:spcPct val="90000"/>
              </a:lnSpc>
              <a:spcBef>
                <a:spcPts val="1000"/>
              </a:spcBef>
              <a:spcAft>
                <a:spcPts val="10"/>
              </a:spcAft>
              <a:buClrTx/>
              <a:buSzTx/>
              <a:buFontTx/>
              <a:buNone/>
              <a:tabLst/>
              <a:defRPr/>
            </a:pPr>
            <a:r>
              <a:rPr lang="en-US"/>
              <a:t>CLICK ICON TO CHANGE PICTURE</a:t>
            </a:r>
          </a:p>
        </p:txBody>
      </p:sp>
      <p:cxnSp>
        <p:nvCxnSpPr>
          <p:cNvPr id="8" name="Straight Connector 7">
            <a:extLst>
              <a:ext uri="{FF2B5EF4-FFF2-40B4-BE49-F238E27FC236}">
                <a16:creationId xmlns:a16="http://schemas.microsoft.com/office/drawing/2014/main" id="{2D92FE15-AE06-C6D8-888A-9BB13880221C}"/>
              </a:ext>
            </a:extLst>
          </p:cNvPr>
          <p:cNvCxnSpPr>
            <a:cxnSpLocks/>
          </p:cNvCxnSpPr>
          <p:nvPr userDrawn="1"/>
        </p:nvCxnSpPr>
        <p:spPr>
          <a:xfrm>
            <a:off x="304800" y="1008735"/>
            <a:ext cx="11582400" cy="0"/>
          </a:xfrm>
          <a:prstGeom prst="line">
            <a:avLst/>
          </a:prstGeom>
          <a:ln w="12700">
            <a:solidFill>
              <a:srgbClr val="0065A4"/>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73C26932-7F95-1C30-101E-156F47BE62DD}"/>
              </a:ext>
            </a:extLst>
          </p:cNvPr>
          <p:cNvSpPr>
            <a:spLocks noGrp="1"/>
          </p:cNvSpPr>
          <p:nvPr>
            <p:ph type="title" hasCustomPrompt="1"/>
          </p:nvPr>
        </p:nvSpPr>
        <p:spPr>
          <a:xfrm>
            <a:off x="304801" y="1"/>
            <a:ext cx="6705596" cy="997660"/>
          </a:xfrm>
        </p:spPr>
        <p:txBody>
          <a:bodyPr/>
          <a:lstStyle/>
          <a:p>
            <a:r>
              <a:rPr lang="en-US"/>
              <a:t>Slide Title</a:t>
            </a:r>
          </a:p>
        </p:txBody>
      </p:sp>
      <p:sp>
        <p:nvSpPr>
          <p:cNvPr id="7" name="Text Placeholder 8">
            <a:extLst>
              <a:ext uri="{FF2B5EF4-FFF2-40B4-BE49-F238E27FC236}">
                <a16:creationId xmlns:a16="http://schemas.microsoft.com/office/drawing/2014/main" id="{F039D9D8-1A05-B394-950E-7B6056D3823A}"/>
              </a:ext>
            </a:extLst>
          </p:cNvPr>
          <p:cNvSpPr>
            <a:spLocks noGrp="1"/>
          </p:cNvSpPr>
          <p:nvPr>
            <p:ph type="body" sz="quarter" idx="14" hasCustomPrompt="1"/>
          </p:nvPr>
        </p:nvSpPr>
        <p:spPr>
          <a:xfrm>
            <a:off x="304798" y="1143000"/>
            <a:ext cx="6705600" cy="640080"/>
          </a:xfrm>
          <a:prstGeom prst="rect">
            <a:avLst/>
          </a:prstGeom>
        </p:spPr>
        <p:txBody>
          <a:bodyPr bIns="45720" anchor="ctr" anchorCtr="0">
            <a:normAutofit/>
          </a:bodyPr>
          <a:lstStyle>
            <a:lvl1pPr>
              <a:defRPr sz="2000" b="1" i="0" cap="all" baseline="0">
                <a:solidFill>
                  <a:schemeClr val="bg2"/>
                </a:solidFill>
                <a:latin typeface="Calibri" panose="020F0502020204030204" pitchFamily="34" charset="0"/>
              </a:defRPr>
            </a:lvl1pPr>
          </a:lstStyle>
          <a:p>
            <a:pPr lvl="0"/>
            <a:r>
              <a:rPr lang="en-US"/>
              <a:t>subtitle</a:t>
            </a:r>
          </a:p>
        </p:txBody>
      </p:sp>
      <p:sp>
        <p:nvSpPr>
          <p:cNvPr id="9" name="Content Placeholder 2">
            <a:extLst>
              <a:ext uri="{FF2B5EF4-FFF2-40B4-BE49-F238E27FC236}">
                <a16:creationId xmlns:a16="http://schemas.microsoft.com/office/drawing/2014/main" id="{E501B4BA-2920-7F17-C69D-CD3C119ABC69}"/>
              </a:ext>
            </a:extLst>
          </p:cNvPr>
          <p:cNvSpPr>
            <a:spLocks noGrp="1"/>
          </p:cNvSpPr>
          <p:nvPr>
            <p:ph sz="half" idx="1"/>
          </p:nvPr>
        </p:nvSpPr>
        <p:spPr>
          <a:xfrm>
            <a:off x="304797" y="1862985"/>
            <a:ext cx="6705599" cy="4375705"/>
          </a:xfrm>
          <a:prstGeom prst="rect">
            <a:avLst/>
          </a:prstGeom>
        </p:spPr>
        <p:txBody>
          <a:bodyPr/>
          <a:lstStyle>
            <a:lvl1pPr marL="194310" indent="-192024">
              <a:buClr>
                <a:srgbClr val="FF6000"/>
              </a:buClr>
              <a:buSzPct val="60000"/>
              <a:buFont typeface="System Font Regular"/>
              <a:buChar char="➤"/>
              <a:defRPr b="0" i="0">
                <a:latin typeface="Calibri" panose="020F0502020204030204" pitchFamily="34" charset="0"/>
                <a:cs typeface="Calibri" panose="020F0502020204030204" pitchFamily="34" charset="0"/>
              </a:defRPr>
            </a:lvl1pPr>
            <a:lvl2pPr marL="411480" indent="-192024">
              <a:buClr>
                <a:srgbClr val="0065A4"/>
              </a:buClr>
              <a:buSzPct val="60000"/>
              <a:buFont typeface="System Font Regular"/>
              <a:buChar char="➤"/>
              <a:defRPr sz="1600" b="0" i="0">
                <a:latin typeface="Calibri" panose="020F0502020204030204" pitchFamily="34" charset="0"/>
                <a:cs typeface="Calibri" panose="020F0502020204030204" pitchFamily="34" charset="0"/>
              </a:defRPr>
            </a:lvl2pPr>
            <a:lvl3pPr marL="576072" indent="-137160">
              <a:buClr>
                <a:srgbClr val="0065A4"/>
              </a:buClr>
              <a:buSzPct val="60000"/>
              <a:buFont typeface="System Font Regular"/>
              <a:buChar char="➤"/>
              <a:defRPr sz="1400" b="0" i="0">
                <a:latin typeface="Calibri" panose="020F0502020204030204" pitchFamily="34" charset="0"/>
                <a:cs typeface="Calibri" panose="020F0502020204030204" pitchFamily="34" charset="0"/>
              </a:defRPr>
            </a:lvl3pPr>
            <a:lvl4pPr marL="713232" indent="-128016">
              <a:buClr>
                <a:srgbClr val="FF6000"/>
              </a:buClr>
              <a:buSzPct val="60000"/>
              <a:buFont typeface="System Font Regular"/>
              <a:buChar char="➤"/>
              <a:defRPr b="0" i="0">
                <a:latin typeface="Calibri Light" panose="020F0302020204030204" pitchFamily="34" charset="0"/>
                <a:cs typeface="Calibri Light" panose="020F0302020204030204" pitchFamily="34" charset="0"/>
              </a:defRPr>
            </a:lvl4pPr>
            <a:lvl5pPr marL="850392" indent="-128016">
              <a:buClr>
                <a:srgbClr val="FF6000"/>
              </a:buClr>
              <a:buSzPct val="60000"/>
              <a:buFont typeface="System Font Regular"/>
              <a:buChar char="➤"/>
              <a:defRPr b="0" i="0">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p:txBody>
      </p:sp>
      <p:sp>
        <p:nvSpPr>
          <p:cNvPr id="12" name="Slide Number Placeholder 3">
            <a:extLst>
              <a:ext uri="{FF2B5EF4-FFF2-40B4-BE49-F238E27FC236}">
                <a16:creationId xmlns:a16="http://schemas.microsoft.com/office/drawing/2014/main" id="{DA1C566C-24CA-1468-4816-D8CB8CA4DFCE}"/>
              </a:ext>
            </a:extLst>
          </p:cNvPr>
          <p:cNvSpPr>
            <a:spLocks noGrp="1"/>
          </p:cNvSpPr>
          <p:nvPr>
            <p:ph type="sldNum" sz="quarter" idx="11"/>
          </p:nvPr>
        </p:nvSpPr>
        <p:spPr>
          <a:xfrm>
            <a:off x="11233469" y="6450653"/>
            <a:ext cx="441290" cy="365760"/>
          </a:xfrm>
        </p:spPr>
        <p:txBody>
          <a:bodyPr/>
          <a:lstStyle>
            <a:lvl1pPr>
              <a:defRPr b="1" i="0">
                <a:latin typeface="Calibri" panose="020F0502020204030204" pitchFamily="34" charset="0"/>
                <a:cs typeface="Calibri" panose="020F0502020204030204" pitchFamily="34" charset="0"/>
              </a:defRPr>
            </a:lvl1pPr>
          </a:lstStyle>
          <a:p>
            <a:fld id="{45EBD3CB-B0EF-374D-A7D9-9E1E0B8E9BAC}" type="slidenum">
              <a:rPr lang="en-US" smtClean="0"/>
              <a:pPr/>
              <a:t>‹#›</a:t>
            </a:fld>
            <a:endParaRPr lang="en-US"/>
          </a:p>
        </p:txBody>
      </p:sp>
      <p:sp>
        <p:nvSpPr>
          <p:cNvPr id="14" name="Text Placeholder 13">
            <a:extLst>
              <a:ext uri="{FF2B5EF4-FFF2-40B4-BE49-F238E27FC236}">
                <a16:creationId xmlns:a16="http://schemas.microsoft.com/office/drawing/2014/main" id="{1C4A743B-5630-E24F-5BBC-695E2D482FB2}"/>
              </a:ext>
            </a:extLst>
          </p:cNvPr>
          <p:cNvSpPr>
            <a:spLocks noGrp="1"/>
          </p:cNvSpPr>
          <p:nvPr>
            <p:ph type="body" sz="quarter" idx="15" hasCustomPrompt="1"/>
          </p:nvPr>
        </p:nvSpPr>
        <p:spPr>
          <a:xfrm>
            <a:off x="359820" y="6460701"/>
            <a:ext cx="10842568" cy="365760"/>
          </a:xfrm>
          <a:prstGeom prst="rect">
            <a:avLst/>
          </a:prstGeom>
        </p:spPr>
        <p:txBody>
          <a:bodyPr anchor="ctr"/>
          <a:lstStyle>
            <a:lvl1pPr algn="r">
              <a:defRPr sz="1000" b="1" i="0" cap="none">
                <a:solidFill>
                  <a:schemeClr val="bg1"/>
                </a:solidFill>
                <a:latin typeface="Calibri" panose="020F0502020204030204" pitchFamily="34" charset="0"/>
                <a:cs typeface="Calibri" panose="020F0502020204030204" pitchFamily="34" charset="0"/>
              </a:defRPr>
            </a:lvl1pPr>
          </a:lstStyle>
          <a:p>
            <a:pPr lvl="0"/>
            <a:r>
              <a:rPr lang="en-US"/>
              <a:t>Footer copy here</a:t>
            </a:r>
          </a:p>
        </p:txBody>
      </p:sp>
    </p:spTree>
    <p:extLst>
      <p:ext uri="{BB962C8B-B14F-4D97-AF65-F5344CB8AC3E}">
        <p14:creationId xmlns:p14="http://schemas.microsoft.com/office/powerpoint/2010/main" val="6181584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One Content with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26932-7F95-1C30-101E-156F47BE62DD}"/>
              </a:ext>
            </a:extLst>
          </p:cNvPr>
          <p:cNvSpPr>
            <a:spLocks noGrp="1"/>
          </p:cNvSpPr>
          <p:nvPr>
            <p:ph type="title"/>
          </p:nvPr>
        </p:nvSpPr>
        <p:spPr>
          <a:xfrm>
            <a:off x="-12373" y="-7049"/>
            <a:ext cx="11104214" cy="1029692"/>
          </a:xfrm>
        </p:spPr>
        <p:txBody>
          <a:bodyPr/>
          <a:lstStyle/>
          <a:p>
            <a:r>
              <a:rPr lang="en-US"/>
              <a:t>Click to edit Master title style</a:t>
            </a:r>
          </a:p>
        </p:txBody>
      </p:sp>
      <p:sp>
        <p:nvSpPr>
          <p:cNvPr id="11" name="Slide Number Placeholder 10">
            <a:extLst>
              <a:ext uri="{FF2B5EF4-FFF2-40B4-BE49-F238E27FC236}">
                <a16:creationId xmlns:a16="http://schemas.microsoft.com/office/drawing/2014/main" id="{16E98BC5-FE42-596C-77A8-B83212F7E88A}"/>
              </a:ext>
            </a:extLst>
          </p:cNvPr>
          <p:cNvSpPr>
            <a:spLocks noGrp="1"/>
          </p:cNvSpPr>
          <p:nvPr>
            <p:ph type="sldNum" sz="quarter" idx="18"/>
          </p:nvPr>
        </p:nvSpPr>
        <p:spPr>
          <a:xfrm>
            <a:off x="10978828" y="6521125"/>
            <a:ext cx="908370" cy="481584"/>
          </a:xfrm>
          <a:prstGeom prst="rect">
            <a:avLst/>
          </a:prstGeom>
        </p:spPr>
        <p:txBody>
          <a:bodyPr/>
          <a:lstStyle>
            <a:lvl1pPr>
              <a:defRPr sz="1600">
                <a:solidFill>
                  <a:schemeClr val="bg1"/>
                </a:solidFill>
              </a:defRPr>
            </a:lvl1pPr>
          </a:lstStyle>
          <a:p>
            <a:fld id="{0AC2BC87-4361-314E-9E2D-FB20DAC6245B}" type="slidenum">
              <a:rPr lang="en-US" smtClean="0"/>
              <a:pPr/>
              <a:t>‹#›</a:t>
            </a:fld>
            <a:endParaRPr lang="en-US"/>
          </a:p>
        </p:txBody>
      </p:sp>
      <p:sp>
        <p:nvSpPr>
          <p:cNvPr id="4" name="Content Placeholder 2">
            <a:extLst>
              <a:ext uri="{FF2B5EF4-FFF2-40B4-BE49-F238E27FC236}">
                <a16:creationId xmlns:a16="http://schemas.microsoft.com/office/drawing/2014/main" id="{AF95DE86-3B63-6999-E240-C36AA78B1C22}"/>
              </a:ext>
            </a:extLst>
          </p:cNvPr>
          <p:cNvSpPr>
            <a:spLocks noGrp="1"/>
          </p:cNvSpPr>
          <p:nvPr>
            <p:ph sz="half" idx="1"/>
          </p:nvPr>
        </p:nvSpPr>
        <p:spPr>
          <a:xfrm>
            <a:off x="304798" y="1234441"/>
            <a:ext cx="11582400" cy="4909985"/>
          </a:xfrm>
          <a:prstGeom prst="rect">
            <a:avLst/>
          </a:prstGeom>
        </p:spPr>
        <p:txBody>
          <a:bodyPr/>
          <a:lstStyle>
            <a:lvl1pPr marL="194310" indent="-192024">
              <a:buClr>
                <a:srgbClr val="FF6000"/>
              </a:buClr>
              <a:buSzPct val="60000"/>
              <a:buFont typeface="System Font Regular"/>
              <a:buChar char="➤"/>
              <a:defRPr b="0" i="0">
                <a:latin typeface="Calibri" panose="020F0502020204030204" pitchFamily="34" charset="0"/>
                <a:cs typeface="Calibri" panose="020F0502020204030204" pitchFamily="34" charset="0"/>
              </a:defRPr>
            </a:lvl1pPr>
            <a:lvl2pPr marL="505206" indent="-285750">
              <a:buClr>
                <a:srgbClr val="0065A4"/>
              </a:buClr>
              <a:buSzPct val="100000"/>
              <a:buFont typeface="Arial" panose="020B0604020202020204" pitchFamily="34" charset="0"/>
              <a:buChar char="•"/>
              <a:defRPr sz="1600" b="0" i="0">
                <a:latin typeface="Calibri" panose="020F0502020204030204" pitchFamily="34" charset="0"/>
                <a:cs typeface="Calibri" panose="020F0502020204030204" pitchFamily="34" charset="0"/>
              </a:defRPr>
            </a:lvl2pPr>
            <a:lvl3pPr marL="724662" indent="-285750">
              <a:buClr>
                <a:srgbClr val="0065A4"/>
              </a:buClr>
              <a:buSzPct val="100000"/>
              <a:buFont typeface="Arial" panose="020B0604020202020204" pitchFamily="34" charset="0"/>
              <a:buChar char="•"/>
              <a:defRPr sz="1400" b="0" i="0">
                <a:latin typeface="Calibri" panose="020F0502020204030204" pitchFamily="34" charset="0"/>
                <a:cs typeface="Calibri" panose="020F0502020204030204" pitchFamily="34" charset="0"/>
              </a:defRPr>
            </a:lvl3pPr>
            <a:lvl4pPr marL="713232" indent="-128016">
              <a:buClr>
                <a:srgbClr val="FF6000"/>
              </a:buClr>
              <a:buSzPct val="60000"/>
              <a:buFont typeface="System Font Regular"/>
              <a:buChar char="➤"/>
              <a:defRPr b="0" i="0">
                <a:latin typeface="Calibri Light" panose="020F0302020204030204" pitchFamily="34" charset="0"/>
                <a:cs typeface="Calibri Light" panose="020F0302020204030204" pitchFamily="34" charset="0"/>
              </a:defRPr>
            </a:lvl4pPr>
            <a:lvl5pPr marL="850392" indent="-128016">
              <a:buClr>
                <a:srgbClr val="FF6000"/>
              </a:buClr>
              <a:buSzPct val="60000"/>
              <a:buFont typeface="System Font Regular"/>
              <a:buChar char="➤"/>
              <a:defRPr b="0" i="0">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p:txBody>
      </p:sp>
      <p:sp>
        <p:nvSpPr>
          <p:cNvPr id="3" name="Text Placeholder 15">
            <a:extLst>
              <a:ext uri="{FF2B5EF4-FFF2-40B4-BE49-F238E27FC236}">
                <a16:creationId xmlns:a16="http://schemas.microsoft.com/office/drawing/2014/main" id="{D144F052-A061-72AE-DD3B-5FB85EF144C9}"/>
              </a:ext>
            </a:extLst>
          </p:cNvPr>
          <p:cNvSpPr>
            <a:spLocks noGrp="1"/>
          </p:cNvSpPr>
          <p:nvPr>
            <p:ph type="body" sz="quarter" idx="50" hasCustomPrompt="1"/>
          </p:nvPr>
        </p:nvSpPr>
        <p:spPr>
          <a:xfrm>
            <a:off x="743362" y="6398575"/>
            <a:ext cx="10171837" cy="454025"/>
          </a:xfrm>
          <a:prstGeom prst="rect">
            <a:avLst/>
          </a:prstGeom>
        </p:spPr>
        <p:txBody>
          <a:bodyPr tIns="0" bIns="0" anchor="ctr"/>
          <a:lstStyle>
            <a:lvl1pPr algn="l">
              <a:lnSpc>
                <a:spcPct val="100000"/>
              </a:lnSpc>
              <a:spcBef>
                <a:spcPts val="0"/>
              </a:spcBef>
              <a:spcAft>
                <a:spcPts val="0"/>
              </a:spcAft>
              <a:defRPr sz="1000" b="1" i="0">
                <a:solidFill>
                  <a:schemeClr val="accent5"/>
                </a:solidFill>
                <a:latin typeface="Calibri" panose="020F0502020204030204" pitchFamily="34" charset="0"/>
                <a:cs typeface="Calibri" panose="020F0502020204030204" pitchFamily="34" charset="0"/>
              </a:defRPr>
            </a:lvl1pPr>
          </a:lstStyle>
          <a:p>
            <a:pPr lvl="0"/>
            <a:r>
              <a:rPr lang="en-US"/>
              <a:t>Footer copy here</a:t>
            </a:r>
          </a:p>
        </p:txBody>
      </p:sp>
    </p:spTree>
    <p:extLst>
      <p:ext uri="{BB962C8B-B14F-4D97-AF65-F5344CB8AC3E}">
        <p14:creationId xmlns:p14="http://schemas.microsoft.com/office/powerpoint/2010/main" val="784945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2 with Photo">
    <p:spTree>
      <p:nvGrpSpPr>
        <p:cNvPr id="1" name=""/>
        <p:cNvGrpSpPr/>
        <p:nvPr/>
      </p:nvGrpSpPr>
      <p:grpSpPr>
        <a:xfrm>
          <a:off x="0" y="0"/>
          <a:ext cx="0" cy="0"/>
          <a:chOff x="0" y="0"/>
          <a:chExt cx="0" cy="0"/>
        </a:xfrm>
      </p:grpSpPr>
      <p:sp>
        <p:nvSpPr>
          <p:cNvPr id="12" name="Picture Placeholder 10">
            <a:extLst>
              <a:ext uri="{FF2B5EF4-FFF2-40B4-BE49-F238E27FC236}">
                <a16:creationId xmlns:a16="http://schemas.microsoft.com/office/drawing/2014/main" id="{20DCA4F9-E07B-34CB-4A8A-C296205AF3E8}"/>
              </a:ext>
            </a:extLst>
          </p:cNvPr>
          <p:cNvSpPr>
            <a:spLocks noGrp="1"/>
          </p:cNvSpPr>
          <p:nvPr>
            <p:ph type="pic" sz="quarter" idx="14"/>
          </p:nvPr>
        </p:nvSpPr>
        <p:spPr>
          <a:xfrm>
            <a:off x="7581900" y="4618"/>
            <a:ext cx="4614573" cy="6789000"/>
          </a:xfrm>
          <a:prstGeom prst="rect">
            <a:avLst/>
          </a:prstGeom>
          <a:blipFill>
            <a:blip r:embed="rId2"/>
            <a:stretch>
              <a:fillRect/>
            </a:stretch>
          </a:blipFill>
        </p:spPr>
        <p:txBody>
          <a:bodyPr/>
          <a:lstStyle>
            <a:lvl1pPr algn="ctr">
              <a:defRPr sz="2000" baseline="0">
                <a:solidFill>
                  <a:srgbClr val="FFFF00"/>
                </a:solidFill>
              </a:defRPr>
            </a:lvl1pPr>
          </a:lstStyle>
          <a:p>
            <a:endParaRPr lang="en-US"/>
          </a:p>
          <a:p>
            <a:endParaRPr lang="en-US"/>
          </a:p>
          <a:p>
            <a:endParaRPr lang="en-US"/>
          </a:p>
          <a:p>
            <a:endParaRPr lang="en-US"/>
          </a:p>
          <a:p>
            <a:r>
              <a:rPr lang="en-US"/>
              <a:t>Click Icon to </a:t>
            </a:r>
            <a:br>
              <a:rPr lang="en-US"/>
            </a:br>
            <a:r>
              <a:rPr lang="en-US"/>
              <a:t>Change </a:t>
            </a:r>
            <a:br>
              <a:rPr lang="en-US"/>
            </a:br>
            <a:r>
              <a:rPr lang="en-US"/>
              <a:t>Picture</a:t>
            </a:r>
          </a:p>
        </p:txBody>
      </p:sp>
      <p:sp>
        <p:nvSpPr>
          <p:cNvPr id="3" name="Date Placeholder 2">
            <a:extLst>
              <a:ext uri="{FF2B5EF4-FFF2-40B4-BE49-F238E27FC236}">
                <a16:creationId xmlns:a16="http://schemas.microsoft.com/office/drawing/2014/main" id="{929CDB37-CE69-2B90-FDE9-2382150F3349}"/>
              </a:ext>
            </a:extLst>
          </p:cNvPr>
          <p:cNvSpPr>
            <a:spLocks noGrp="1"/>
          </p:cNvSpPr>
          <p:nvPr>
            <p:ph type="dt" sz="half" idx="10"/>
          </p:nvPr>
        </p:nvSpPr>
        <p:spPr/>
        <p:txBody>
          <a:bodyPr/>
          <a:lstStyle/>
          <a:p>
            <a:endParaRPr lang="en-US"/>
          </a:p>
        </p:txBody>
      </p:sp>
      <p:sp>
        <p:nvSpPr>
          <p:cNvPr id="27" name="Text Placeholder 26">
            <a:extLst>
              <a:ext uri="{FF2B5EF4-FFF2-40B4-BE49-F238E27FC236}">
                <a16:creationId xmlns:a16="http://schemas.microsoft.com/office/drawing/2014/main" id="{2DB0E249-2550-C753-0757-1444EF20A7E3}"/>
              </a:ext>
            </a:extLst>
          </p:cNvPr>
          <p:cNvSpPr>
            <a:spLocks noGrp="1"/>
          </p:cNvSpPr>
          <p:nvPr>
            <p:ph type="body" sz="quarter" idx="15" hasCustomPrompt="1"/>
          </p:nvPr>
        </p:nvSpPr>
        <p:spPr>
          <a:xfrm>
            <a:off x="-9815" y="4744684"/>
            <a:ext cx="12201815" cy="2048934"/>
          </a:xfrm>
          <a:prstGeom prst="rect">
            <a:avLst/>
          </a:prstGeom>
          <a:blipFill>
            <a:blip>
              <a:extLst>
                <a:ext uri="{96DAC541-7B7A-43D3-8B79-37D633B846F1}">
                  <asvg:svgBlip xmlns:asvg="http://schemas.microsoft.com/office/drawing/2016/SVG/main" r:embed="rId3"/>
                </a:ext>
              </a:extLst>
            </a:blip>
            <a:stretch>
              <a:fillRect/>
            </a:stretch>
          </a:blipFill>
        </p:spPr>
        <p:txBody>
          <a:bodyPr/>
          <a:lstStyle>
            <a:lvl1pPr>
              <a:defRPr sz="200">
                <a:solidFill>
                  <a:schemeClr val="bg1"/>
                </a:solidFill>
              </a:defRPr>
            </a:lvl1pPr>
            <a:lvl2pPr>
              <a:defRPr sz="200">
                <a:solidFill>
                  <a:schemeClr val="bg1"/>
                </a:solidFill>
              </a:defRPr>
            </a:lvl2pPr>
            <a:lvl3pPr>
              <a:defRPr sz="200">
                <a:solidFill>
                  <a:schemeClr val="bg1"/>
                </a:solidFill>
              </a:defRPr>
            </a:lvl3pPr>
            <a:lvl4pPr>
              <a:defRPr sz="200">
                <a:solidFill>
                  <a:schemeClr val="bg1"/>
                </a:solidFill>
              </a:defRPr>
            </a:lvl4pPr>
            <a:lvl5pPr>
              <a:defRPr sz="200">
                <a:solidFill>
                  <a:schemeClr val="bg1"/>
                </a:solidFill>
              </a:defRPr>
            </a:lvl5pPr>
          </a:lstStyle>
          <a:p>
            <a:pPr lvl="0"/>
            <a:r>
              <a:rPr lang="en-US"/>
              <a:t>  </a:t>
            </a:r>
          </a:p>
        </p:txBody>
      </p:sp>
      <p:sp>
        <p:nvSpPr>
          <p:cNvPr id="7" name="Rectangle 6">
            <a:extLst>
              <a:ext uri="{FF2B5EF4-FFF2-40B4-BE49-F238E27FC236}">
                <a16:creationId xmlns:a16="http://schemas.microsoft.com/office/drawing/2014/main" id="{86902248-49B1-F1E9-E3EB-90D525C5BBA0}"/>
              </a:ext>
            </a:extLst>
          </p:cNvPr>
          <p:cNvSpPr/>
          <p:nvPr userDrawn="1"/>
        </p:nvSpPr>
        <p:spPr>
          <a:xfrm>
            <a:off x="0" y="6800882"/>
            <a:ext cx="12192000" cy="62816"/>
          </a:xfrm>
          <a:prstGeom prst="rect">
            <a:avLst/>
          </a:prstGeom>
          <a:solidFill>
            <a:srgbClr val="FFF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780B4102-4F52-5F98-E9E5-FF58320FCA52}"/>
              </a:ext>
            </a:extLst>
          </p:cNvPr>
          <p:cNvSpPr>
            <a:spLocks noGrp="1"/>
          </p:cNvSpPr>
          <p:nvPr>
            <p:ph type="title" hasCustomPrompt="1"/>
          </p:nvPr>
        </p:nvSpPr>
        <p:spPr>
          <a:xfrm>
            <a:off x="833628" y="1753228"/>
            <a:ext cx="6028152" cy="1670103"/>
          </a:xfrm>
          <a:prstGeom prst="rect">
            <a:avLst/>
          </a:prstGeom>
        </p:spPr>
        <p:txBody>
          <a:bodyPr lIns="0" tIns="0" rIns="0" bIns="0" anchor="b"/>
          <a:lstStyle/>
          <a:p>
            <a:r>
              <a:rPr lang="en-US"/>
              <a:t>Presentation Title Here</a:t>
            </a:r>
          </a:p>
        </p:txBody>
      </p:sp>
      <p:sp>
        <p:nvSpPr>
          <p:cNvPr id="8" name="Text Placeholder 8">
            <a:extLst>
              <a:ext uri="{FF2B5EF4-FFF2-40B4-BE49-F238E27FC236}">
                <a16:creationId xmlns:a16="http://schemas.microsoft.com/office/drawing/2014/main" id="{C83404DB-C51C-DA49-2408-BA4F6214DCF7}"/>
              </a:ext>
            </a:extLst>
          </p:cNvPr>
          <p:cNvSpPr>
            <a:spLocks noGrp="1"/>
          </p:cNvSpPr>
          <p:nvPr>
            <p:ph type="body" sz="quarter" idx="13" hasCustomPrompt="1"/>
          </p:nvPr>
        </p:nvSpPr>
        <p:spPr>
          <a:xfrm>
            <a:off x="833627" y="3604406"/>
            <a:ext cx="6028151" cy="914400"/>
          </a:xfrm>
          <a:prstGeom prst="rect">
            <a:avLst/>
          </a:prstGeom>
        </p:spPr>
        <p:txBody>
          <a:bodyPr lIns="0" tIns="0" rIns="0" bIns="0" anchor="t" anchorCtr="0"/>
          <a:lstStyle>
            <a:lvl1pPr>
              <a:defRPr sz="2000"/>
            </a:lvl1pPr>
          </a:lstStyle>
          <a:p>
            <a:pPr lvl="0"/>
            <a:r>
              <a:rPr lang="en-US"/>
              <a:t>Subtitle goes here</a:t>
            </a:r>
          </a:p>
        </p:txBody>
      </p:sp>
      <p:sp>
        <p:nvSpPr>
          <p:cNvPr id="10" name="Text Placeholder 13">
            <a:extLst>
              <a:ext uri="{FF2B5EF4-FFF2-40B4-BE49-F238E27FC236}">
                <a16:creationId xmlns:a16="http://schemas.microsoft.com/office/drawing/2014/main" id="{2D0E7040-85F7-6AED-9C5A-F0D2CDE8ACD6}"/>
              </a:ext>
            </a:extLst>
          </p:cNvPr>
          <p:cNvSpPr>
            <a:spLocks noGrp="1"/>
          </p:cNvSpPr>
          <p:nvPr>
            <p:ph type="body" sz="quarter" idx="16" hasCustomPrompt="1"/>
          </p:nvPr>
        </p:nvSpPr>
        <p:spPr>
          <a:xfrm>
            <a:off x="833628" y="6433254"/>
            <a:ext cx="6028150" cy="379314"/>
          </a:xfrm>
          <a:prstGeom prst="rect">
            <a:avLst/>
          </a:prstGeom>
        </p:spPr>
        <p:txBody>
          <a:bodyPr lIns="0" rIns="0"/>
          <a:lstStyle>
            <a:lvl1pPr>
              <a:defRPr sz="1000" cap="none">
                <a:solidFill>
                  <a:schemeClr val="bg1"/>
                </a:solidFill>
              </a:defRPr>
            </a:lvl1pPr>
          </a:lstStyle>
          <a:p>
            <a:pPr lvl="0"/>
            <a:r>
              <a:rPr lang="en-US"/>
              <a:t>Footer copy here</a:t>
            </a:r>
          </a:p>
        </p:txBody>
      </p:sp>
    </p:spTree>
    <p:extLst>
      <p:ext uri="{BB962C8B-B14F-4D97-AF65-F5344CB8AC3E}">
        <p14:creationId xmlns:p14="http://schemas.microsoft.com/office/powerpoint/2010/main" val="1567437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2 with Large Cop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929CDB37-CE69-2B90-FDE9-2382150F3349}"/>
              </a:ext>
            </a:extLst>
          </p:cNvPr>
          <p:cNvSpPr>
            <a:spLocks noGrp="1"/>
          </p:cNvSpPr>
          <p:nvPr>
            <p:ph type="dt" sz="half" idx="10"/>
          </p:nvPr>
        </p:nvSpPr>
        <p:spPr/>
        <p:txBody>
          <a:bodyPr/>
          <a:lstStyle/>
          <a:p>
            <a:endParaRPr lang="en-US"/>
          </a:p>
        </p:txBody>
      </p:sp>
      <p:sp>
        <p:nvSpPr>
          <p:cNvPr id="27" name="Text Placeholder 26">
            <a:extLst>
              <a:ext uri="{FF2B5EF4-FFF2-40B4-BE49-F238E27FC236}">
                <a16:creationId xmlns:a16="http://schemas.microsoft.com/office/drawing/2014/main" id="{2DB0E249-2550-C753-0757-1444EF20A7E3}"/>
              </a:ext>
            </a:extLst>
          </p:cNvPr>
          <p:cNvSpPr>
            <a:spLocks noGrp="1"/>
          </p:cNvSpPr>
          <p:nvPr>
            <p:ph type="body" sz="quarter" idx="15" hasCustomPrompt="1"/>
          </p:nvPr>
        </p:nvSpPr>
        <p:spPr>
          <a:xfrm>
            <a:off x="-9815" y="4744684"/>
            <a:ext cx="12201815" cy="2048934"/>
          </a:xfrm>
          <a:prstGeom prst="rect">
            <a:avLst/>
          </a:prstGeom>
          <a:blipFill>
            <a:blip>
              <a:extLst>
                <a:ext uri="{96DAC541-7B7A-43D3-8B79-37D633B846F1}">
                  <asvg:svgBlip xmlns:asvg="http://schemas.microsoft.com/office/drawing/2016/SVG/main" r:embed="rId2"/>
                </a:ext>
              </a:extLst>
            </a:blip>
            <a:stretch>
              <a:fillRect/>
            </a:stretch>
          </a:blipFill>
        </p:spPr>
        <p:txBody>
          <a:bodyPr/>
          <a:lstStyle>
            <a:lvl1pPr>
              <a:defRPr sz="200">
                <a:solidFill>
                  <a:schemeClr val="bg1"/>
                </a:solidFill>
              </a:defRPr>
            </a:lvl1pPr>
            <a:lvl2pPr>
              <a:defRPr sz="200">
                <a:solidFill>
                  <a:schemeClr val="bg1"/>
                </a:solidFill>
              </a:defRPr>
            </a:lvl2pPr>
            <a:lvl3pPr>
              <a:defRPr sz="200">
                <a:solidFill>
                  <a:schemeClr val="bg1"/>
                </a:solidFill>
              </a:defRPr>
            </a:lvl3pPr>
            <a:lvl4pPr>
              <a:defRPr sz="200">
                <a:solidFill>
                  <a:schemeClr val="bg1"/>
                </a:solidFill>
              </a:defRPr>
            </a:lvl4pPr>
            <a:lvl5pPr>
              <a:defRPr sz="200">
                <a:solidFill>
                  <a:schemeClr val="bg1"/>
                </a:solidFill>
              </a:defRPr>
            </a:lvl5pPr>
          </a:lstStyle>
          <a:p>
            <a:pPr lvl="0"/>
            <a:r>
              <a:rPr lang="en-US"/>
              <a:t>  </a:t>
            </a:r>
          </a:p>
        </p:txBody>
      </p:sp>
      <p:sp>
        <p:nvSpPr>
          <p:cNvPr id="7" name="Rectangle 6">
            <a:extLst>
              <a:ext uri="{FF2B5EF4-FFF2-40B4-BE49-F238E27FC236}">
                <a16:creationId xmlns:a16="http://schemas.microsoft.com/office/drawing/2014/main" id="{86902248-49B1-F1E9-E3EB-90D525C5BBA0}"/>
              </a:ext>
            </a:extLst>
          </p:cNvPr>
          <p:cNvSpPr/>
          <p:nvPr userDrawn="1"/>
        </p:nvSpPr>
        <p:spPr>
          <a:xfrm>
            <a:off x="0" y="6800882"/>
            <a:ext cx="12192000" cy="62816"/>
          </a:xfrm>
          <a:prstGeom prst="rect">
            <a:avLst/>
          </a:prstGeom>
          <a:solidFill>
            <a:srgbClr val="FFF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780B4102-4F52-5F98-E9E5-FF58320FCA52}"/>
              </a:ext>
            </a:extLst>
          </p:cNvPr>
          <p:cNvSpPr>
            <a:spLocks noGrp="1"/>
          </p:cNvSpPr>
          <p:nvPr>
            <p:ph type="title" hasCustomPrompt="1"/>
          </p:nvPr>
        </p:nvSpPr>
        <p:spPr>
          <a:xfrm>
            <a:off x="833627" y="1298222"/>
            <a:ext cx="10325439" cy="2125109"/>
          </a:xfrm>
          <a:prstGeom prst="rect">
            <a:avLst/>
          </a:prstGeom>
        </p:spPr>
        <p:txBody>
          <a:bodyPr lIns="0" tIns="0" rIns="0" bIns="0" anchor="b"/>
          <a:lstStyle/>
          <a:p>
            <a:r>
              <a:rPr lang="en-US"/>
              <a:t>Presentation Title Here</a:t>
            </a:r>
          </a:p>
        </p:txBody>
      </p:sp>
      <p:sp>
        <p:nvSpPr>
          <p:cNvPr id="8" name="Text Placeholder 8">
            <a:extLst>
              <a:ext uri="{FF2B5EF4-FFF2-40B4-BE49-F238E27FC236}">
                <a16:creationId xmlns:a16="http://schemas.microsoft.com/office/drawing/2014/main" id="{C83404DB-C51C-DA49-2408-BA4F6214DCF7}"/>
              </a:ext>
            </a:extLst>
          </p:cNvPr>
          <p:cNvSpPr>
            <a:spLocks noGrp="1"/>
          </p:cNvSpPr>
          <p:nvPr>
            <p:ph type="body" sz="quarter" idx="13" hasCustomPrompt="1"/>
          </p:nvPr>
        </p:nvSpPr>
        <p:spPr>
          <a:xfrm>
            <a:off x="833627" y="3604406"/>
            <a:ext cx="10325439" cy="914400"/>
          </a:xfrm>
          <a:prstGeom prst="rect">
            <a:avLst/>
          </a:prstGeom>
        </p:spPr>
        <p:txBody>
          <a:bodyPr lIns="0" tIns="0" rIns="0" bIns="0" anchor="t" anchorCtr="0"/>
          <a:lstStyle>
            <a:lvl1pPr>
              <a:defRPr sz="2000"/>
            </a:lvl1pPr>
          </a:lstStyle>
          <a:p>
            <a:pPr lvl="0"/>
            <a:r>
              <a:rPr lang="en-US"/>
              <a:t>Subtitle goes here</a:t>
            </a:r>
          </a:p>
        </p:txBody>
      </p:sp>
      <p:sp>
        <p:nvSpPr>
          <p:cNvPr id="10" name="Text Placeholder 13">
            <a:extLst>
              <a:ext uri="{FF2B5EF4-FFF2-40B4-BE49-F238E27FC236}">
                <a16:creationId xmlns:a16="http://schemas.microsoft.com/office/drawing/2014/main" id="{2D0E7040-85F7-6AED-9C5A-F0D2CDE8ACD6}"/>
              </a:ext>
            </a:extLst>
          </p:cNvPr>
          <p:cNvSpPr>
            <a:spLocks noGrp="1"/>
          </p:cNvSpPr>
          <p:nvPr>
            <p:ph type="body" sz="quarter" idx="16" hasCustomPrompt="1"/>
          </p:nvPr>
        </p:nvSpPr>
        <p:spPr>
          <a:xfrm>
            <a:off x="833628" y="6433254"/>
            <a:ext cx="6028150" cy="379314"/>
          </a:xfrm>
          <a:prstGeom prst="rect">
            <a:avLst/>
          </a:prstGeom>
        </p:spPr>
        <p:txBody>
          <a:bodyPr lIns="0" rIns="0"/>
          <a:lstStyle>
            <a:lvl1pPr>
              <a:defRPr sz="1000" cap="none">
                <a:solidFill>
                  <a:schemeClr val="bg1"/>
                </a:solidFill>
              </a:defRPr>
            </a:lvl1pPr>
          </a:lstStyle>
          <a:p>
            <a:pPr lvl="0"/>
            <a:r>
              <a:rPr lang="en-US"/>
              <a:t>Footer copy here</a:t>
            </a:r>
          </a:p>
        </p:txBody>
      </p:sp>
    </p:spTree>
    <p:extLst>
      <p:ext uri="{BB962C8B-B14F-4D97-AF65-F5344CB8AC3E}">
        <p14:creationId xmlns:p14="http://schemas.microsoft.com/office/powerpoint/2010/main" val="2725392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with Subhea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26932-7F95-1C30-101E-156F47BE62D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38C8DF0-CB32-1861-4559-0379BECA0731}"/>
              </a:ext>
            </a:extLst>
          </p:cNvPr>
          <p:cNvSpPr>
            <a:spLocks noGrp="1"/>
          </p:cNvSpPr>
          <p:nvPr>
            <p:ph type="dt" sz="half" idx="10"/>
          </p:nvPr>
        </p:nvSpPr>
        <p:spPr/>
        <p:txBody>
          <a:bodyPr/>
          <a:lstStyle/>
          <a:p>
            <a:endParaRPr lang="en-US"/>
          </a:p>
        </p:txBody>
      </p:sp>
      <p:sp>
        <p:nvSpPr>
          <p:cNvPr id="4" name="Slide Number Placeholder 3">
            <a:extLst>
              <a:ext uri="{FF2B5EF4-FFF2-40B4-BE49-F238E27FC236}">
                <a16:creationId xmlns:a16="http://schemas.microsoft.com/office/drawing/2014/main" id="{B0EA8361-BC57-8618-9641-D123AD142E80}"/>
              </a:ext>
            </a:extLst>
          </p:cNvPr>
          <p:cNvSpPr>
            <a:spLocks noGrp="1"/>
          </p:cNvSpPr>
          <p:nvPr>
            <p:ph type="sldNum" sz="quarter" idx="11"/>
          </p:nvPr>
        </p:nvSpPr>
        <p:spPr/>
        <p:txBody>
          <a:bodyPr/>
          <a:lstStyle/>
          <a:p>
            <a:fld id="{45EBD3CB-B0EF-374D-A7D9-9E1E0B8E9BAC}" type="slidenum">
              <a:rPr lang="en-US" smtClean="0"/>
              <a:pPr/>
              <a:t>‹#›</a:t>
            </a:fld>
            <a:endParaRPr lang="en-US"/>
          </a:p>
        </p:txBody>
      </p:sp>
      <p:sp>
        <p:nvSpPr>
          <p:cNvPr id="5" name="Footer Placeholder 4">
            <a:extLst>
              <a:ext uri="{FF2B5EF4-FFF2-40B4-BE49-F238E27FC236}">
                <a16:creationId xmlns:a16="http://schemas.microsoft.com/office/drawing/2014/main" id="{225CE680-F38B-0B75-405E-77090B61B7AE}"/>
              </a:ext>
            </a:extLst>
          </p:cNvPr>
          <p:cNvSpPr>
            <a:spLocks noGrp="1"/>
          </p:cNvSpPr>
          <p:nvPr>
            <p:ph type="ftr" sz="quarter" idx="12"/>
          </p:nvPr>
        </p:nvSpPr>
        <p:spPr/>
        <p:txBody>
          <a:bodyPr/>
          <a:lstStyle/>
          <a:p>
            <a:r>
              <a:rPr lang="en-US"/>
              <a:t>MassCEC</a:t>
            </a:r>
          </a:p>
        </p:txBody>
      </p:sp>
      <p:sp>
        <p:nvSpPr>
          <p:cNvPr id="9" name="Text Placeholder 8">
            <a:extLst>
              <a:ext uri="{FF2B5EF4-FFF2-40B4-BE49-F238E27FC236}">
                <a16:creationId xmlns:a16="http://schemas.microsoft.com/office/drawing/2014/main" id="{544C641A-ACBB-1CE7-CB8C-9E8DFE1284CC}"/>
              </a:ext>
            </a:extLst>
          </p:cNvPr>
          <p:cNvSpPr>
            <a:spLocks noGrp="1"/>
          </p:cNvSpPr>
          <p:nvPr>
            <p:ph type="body" sz="quarter" idx="14"/>
          </p:nvPr>
        </p:nvSpPr>
        <p:spPr>
          <a:xfrm>
            <a:off x="304801" y="1076334"/>
            <a:ext cx="11582400" cy="704841"/>
          </a:xfrm>
        </p:spPr>
        <p:txBody>
          <a:bodyPr bIns="182880" anchor="b" anchorCtr="0">
            <a:normAutofit/>
          </a:bodyPr>
          <a:lstStyle>
            <a:lvl1pPr>
              <a:defRPr sz="1400" b="1" i="0" cap="all" baseline="0">
                <a:solidFill>
                  <a:schemeClr val="bg2"/>
                </a:solidFill>
                <a:latin typeface="Calibri" panose="020F0502020204030204" pitchFamily="34" charset="0"/>
              </a:defRPr>
            </a:lvl1pPr>
          </a:lstStyle>
          <a:p>
            <a:pPr lvl="0"/>
            <a:r>
              <a:rPr lang="en-US"/>
              <a:t>Click to edit Master text styles</a:t>
            </a:r>
          </a:p>
        </p:txBody>
      </p:sp>
      <p:sp>
        <p:nvSpPr>
          <p:cNvPr id="10" name="Content Placeholder 2">
            <a:extLst>
              <a:ext uri="{FF2B5EF4-FFF2-40B4-BE49-F238E27FC236}">
                <a16:creationId xmlns:a16="http://schemas.microsoft.com/office/drawing/2014/main" id="{7B4B2D98-81ED-FF6E-8F54-27837AA8CF02}"/>
              </a:ext>
            </a:extLst>
          </p:cNvPr>
          <p:cNvSpPr>
            <a:spLocks noGrp="1"/>
          </p:cNvSpPr>
          <p:nvPr>
            <p:ph sz="half" idx="1"/>
          </p:nvPr>
        </p:nvSpPr>
        <p:spPr>
          <a:xfrm>
            <a:off x="304798" y="1781174"/>
            <a:ext cx="11582400" cy="4391019"/>
          </a:xfrm>
        </p:spPr>
        <p:txBody>
          <a:bodyPr/>
          <a:lstStyle>
            <a:lvl1pPr marL="194310" indent="-192024">
              <a:buClr>
                <a:srgbClr val="FF6000"/>
              </a:buClr>
              <a:buSzPct val="60000"/>
              <a:buFont typeface="System Font Regular"/>
              <a:buChar char="➤"/>
              <a:defRPr/>
            </a:lvl1pPr>
            <a:lvl2pPr marL="411480" indent="-192024">
              <a:buClr>
                <a:srgbClr val="FF6000"/>
              </a:buClr>
              <a:buSzPct val="60000"/>
              <a:buFont typeface="System Font Regular"/>
              <a:buChar char="➤"/>
              <a:defRPr/>
            </a:lvl2pPr>
            <a:lvl3pPr marL="576072" indent="-137160">
              <a:buClr>
                <a:srgbClr val="FF6000"/>
              </a:buClr>
              <a:buSzPct val="60000"/>
              <a:buFont typeface="System Font Regular"/>
              <a:buChar char="➤"/>
              <a:defRPr/>
            </a:lvl3pPr>
            <a:lvl4pPr marL="713232" indent="-128016">
              <a:buClr>
                <a:srgbClr val="FF6000"/>
              </a:buClr>
              <a:buSzPct val="60000"/>
              <a:buFont typeface="System Font Regular"/>
              <a:buChar char="➤"/>
              <a:defRPr/>
            </a:lvl4pPr>
            <a:lvl5pPr marL="850392" indent="-128016">
              <a:buClr>
                <a:srgbClr val="FF6000"/>
              </a:buClr>
              <a:buSzPct val="60000"/>
              <a:buFont typeface="System Font Regular"/>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6" name="Straight Connector 5">
            <a:extLst>
              <a:ext uri="{FF2B5EF4-FFF2-40B4-BE49-F238E27FC236}">
                <a16:creationId xmlns:a16="http://schemas.microsoft.com/office/drawing/2014/main" id="{DFC59B38-1987-7596-DE9A-A99DD8138D59}"/>
              </a:ext>
            </a:extLst>
          </p:cNvPr>
          <p:cNvCxnSpPr>
            <a:cxnSpLocks/>
          </p:cNvCxnSpPr>
          <p:nvPr userDrawn="1"/>
        </p:nvCxnSpPr>
        <p:spPr>
          <a:xfrm>
            <a:off x="304800" y="1008735"/>
            <a:ext cx="11582400" cy="0"/>
          </a:xfrm>
          <a:prstGeom prst="line">
            <a:avLst/>
          </a:prstGeom>
          <a:ln w="12700">
            <a:solidFill>
              <a:srgbClr val="0065A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7348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ne Content with Subhead &amp; Bullets/Oth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26932-7F95-1C30-101E-156F47BE62DD}"/>
              </a:ext>
            </a:extLst>
          </p:cNvPr>
          <p:cNvSpPr>
            <a:spLocks noGrp="1"/>
          </p:cNvSpPr>
          <p:nvPr>
            <p:ph type="title" hasCustomPrompt="1"/>
          </p:nvPr>
        </p:nvSpPr>
        <p:spPr/>
        <p:txBody>
          <a:bodyPr/>
          <a:lstStyle/>
          <a:p>
            <a:r>
              <a:rPr lang="en-US"/>
              <a:t>Slide Title</a:t>
            </a:r>
          </a:p>
        </p:txBody>
      </p:sp>
      <p:sp>
        <p:nvSpPr>
          <p:cNvPr id="4" name="Slide Number Placeholder 3">
            <a:extLst>
              <a:ext uri="{FF2B5EF4-FFF2-40B4-BE49-F238E27FC236}">
                <a16:creationId xmlns:a16="http://schemas.microsoft.com/office/drawing/2014/main" id="{B0EA8361-BC57-8618-9641-D123AD142E80}"/>
              </a:ext>
            </a:extLst>
          </p:cNvPr>
          <p:cNvSpPr>
            <a:spLocks noGrp="1"/>
          </p:cNvSpPr>
          <p:nvPr>
            <p:ph type="sldNum" sz="quarter" idx="11"/>
          </p:nvPr>
        </p:nvSpPr>
        <p:spPr>
          <a:xfrm>
            <a:off x="11233469" y="6450653"/>
            <a:ext cx="441290" cy="365760"/>
          </a:xfrm>
        </p:spPr>
        <p:txBody>
          <a:bodyPr/>
          <a:lstStyle>
            <a:lvl1pPr>
              <a:defRPr b="1" i="0">
                <a:latin typeface="Calibri" panose="020F0502020204030204" pitchFamily="34" charset="0"/>
                <a:cs typeface="Calibri" panose="020F0502020204030204" pitchFamily="34" charset="0"/>
              </a:defRPr>
            </a:lvl1pPr>
          </a:lstStyle>
          <a:p>
            <a:fld id="{45EBD3CB-B0EF-374D-A7D9-9E1E0B8E9BAC}" type="slidenum">
              <a:rPr lang="en-US" smtClean="0"/>
              <a:pPr/>
              <a:t>‹#›</a:t>
            </a:fld>
            <a:endParaRPr lang="en-US"/>
          </a:p>
        </p:txBody>
      </p:sp>
      <p:sp>
        <p:nvSpPr>
          <p:cNvPr id="9" name="Text Placeholder 8">
            <a:extLst>
              <a:ext uri="{FF2B5EF4-FFF2-40B4-BE49-F238E27FC236}">
                <a16:creationId xmlns:a16="http://schemas.microsoft.com/office/drawing/2014/main" id="{544C641A-ACBB-1CE7-CB8C-9E8DFE1284CC}"/>
              </a:ext>
            </a:extLst>
          </p:cNvPr>
          <p:cNvSpPr>
            <a:spLocks noGrp="1"/>
          </p:cNvSpPr>
          <p:nvPr>
            <p:ph type="body" sz="quarter" idx="14" hasCustomPrompt="1"/>
          </p:nvPr>
        </p:nvSpPr>
        <p:spPr>
          <a:xfrm>
            <a:off x="304798" y="1143000"/>
            <a:ext cx="11585448" cy="640080"/>
          </a:xfrm>
          <a:prstGeom prst="rect">
            <a:avLst/>
          </a:prstGeom>
        </p:spPr>
        <p:txBody>
          <a:bodyPr bIns="45720" anchor="ctr" anchorCtr="0">
            <a:normAutofit/>
          </a:bodyPr>
          <a:lstStyle>
            <a:lvl1pPr>
              <a:defRPr sz="2000" b="1" i="0" cap="all" baseline="0">
                <a:solidFill>
                  <a:schemeClr val="bg2"/>
                </a:solidFill>
                <a:latin typeface="Calibri" panose="020F0502020204030204" pitchFamily="34" charset="0"/>
              </a:defRPr>
            </a:lvl1pPr>
          </a:lstStyle>
          <a:p>
            <a:pPr lvl="0"/>
            <a:r>
              <a:rPr lang="en-US"/>
              <a:t>subtitle</a:t>
            </a:r>
          </a:p>
        </p:txBody>
      </p:sp>
      <p:sp>
        <p:nvSpPr>
          <p:cNvPr id="10" name="Content Placeholder 2">
            <a:extLst>
              <a:ext uri="{FF2B5EF4-FFF2-40B4-BE49-F238E27FC236}">
                <a16:creationId xmlns:a16="http://schemas.microsoft.com/office/drawing/2014/main" id="{7B4B2D98-81ED-FF6E-8F54-27837AA8CF02}"/>
              </a:ext>
            </a:extLst>
          </p:cNvPr>
          <p:cNvSpPr>
            <a:spLocks noGrp="1"/>
          </p:cNvSpPr>
          <p:nvPr>
            <p:ph sz="half" idx="1"/>
          </p:nvPr>
        </p:nvSpPr>
        <p:spPr>
          <a:xfrm>
            <a:off x="304798" y="1828800"/>
            <a:ext cx="11582400" cy="4300575"/>
          </a:xfrm>
          <a:prstGeom prst="rect">
            <a:avLst/>
          </a:prstGeom>
        </p:spPr>
        <p:txBody>
          <a:bodyPr/>
          <a:lstStyle>
            <a:lvl1pPr marL="194310" indent="-192024">
              <a:buClr>
                <a:srgbClr val="FF6000"/>
              </a:buClr>
              <a:buSzPct val="60000"/>
              <a:buFont typeface="System Font Regular"/>
              <a:buChar char="➤"/>
              <a:defRPr b="0" i="0">
                <a:latin typeface="Calibri" panose="020F0502020204030204" pitchFamily="34" charset="0"/>
                <a:cs typeface="Calibri" panose="020F0502020204030204" pitchFamily="34" charset="0"/>
              </a:defRPr>
            </a:lvl1pPr>
            <a:lvl2pPr marL="411480" indent="-192024">
              <a:buClr>
                <a:srgbClr val="0065A4"/>
              </a:buClr>
              <a:buSzPct val="100000"/>
              <a:buFont typeface="Arial" panose="020B0604020202020204" pitchFamily="34" charset="0"/>
              <a:buChar char="•"/>
              <a:defRPr sz="1600" b="0" i="0">
                <a:latin typeface="Calibri" panose="020F0502020204030204" pitchFamily="34" charset="0"/>
                <a:cs typeface="Calibri" panose="020F0502020204030204" pitchFamily="34" charset="0"/>
              </a:defRPr>
            </a:lvl2pPr>
            <a:lvl3pPr marL="576072" indent="-137160">
              <a:buClr>
                <a:srgbClr val="0065A4"/>
              </a:buClr>
              <a:buSzPct val="100000"/>
              <a:buFont typeface="Arial" panose="020B0604020202020204" pitchFamily="34" charset="0"/>
              <a:buChar char="•"/>
              <a:defRPr sz="1400" b="0" i="0">
                <a:latin typeface="Calibri" panose="020F0502020204030204" pitchFamily="34" charset="0"/>
                <a:cs typeface="Calibri" panose="020F0502020204030204" pitchFamily="34" charset="0"/>
              </a:defRPr>
            </a:lvl3pPr>
            <a:lvl4pPr marL="713232" indent="-128016">
              <a:buClr>
                <a:srgbClr val="FF6000"/>
              </a:buClr>
              <a:buSzPct val="60000"/>
              <a:buFont typeface="System Font Regular"/>
              <a:buChar char="➤"/>
              <a:defRPr b="0" i="0">
                <a:latin typeface="Calibri Light" panose="020F0302020204030204" pitchFamily="34" charset="0"/>
                <a:cs typeface="Calibri Light" panose="020F0302020204030204" pitchFamily="34" charset="0"/>
              </a:defRPr>
            </a:lvl4pPr>
            <a:lvl5pPr marL="850392" indent="-128016">
              <a:buClr>
                <a:srgbClr val="FF6000"/>
              </a:buClr>
              <a:buSzPct val="60000"/>
              <a:buFont typeface="System Font Regular"/>
              <a:buChar char="➤"/>
              <a:defRPr b="0" i="0">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p:txBody>
      </p:sp>
      <p:cxnSp>
        <p:nvCxnSpPr>
          <p:cNvPr id="6" name="Straight Connector 5">
            <a:extLst>
              <a:ext uri="{FF2B5EF4-FFF2-40B4-BE49-F238E27FC236}">
                <a16:creationId xmlns:a16="http://schemas.microsoft.com/office/drawing/2014/main" id="{DFC59B38-1987-7596-DE9A-A99DD8138D59}"/>
              </a:ext>
            </a:extLst>
          </p:cNvPr>
          <p:cNvCxnSpPr>
            <a:cxnSpLocks/>
          </p:cNvCxnSpPr>
          <p:nvPr userDrawn="1"/>
        </p:nvCxnSpPr>
        <p:spPr>
          <a:xfrm>
            <a:off x="304800" y="1008735"/>
            <a:ext cx="11582400" cy="0"/>
          </a:xfrm>
          <a:prstGeom prst="line">
            <a:avLst/>
          </a:prstGeom>
          <a:ln w="12700">
            <a:solidFill>
              <a:srgbClr val="0065A4"/>
            </a:solidFill>
          </a:ln>
        </p:spPr>
        <p:style>
          <a:lnRef idx="1">
            <a:schemeClr val="accent1"/>
          </a:lnRef>
          <a:fillRef idx="0">
            <a:schemeClr val="accent1"/>
          </a:fillRef>
          <a:effectRef idx="0">
            <a:schemeClr val="accent1"/>
          </a:effectRef>
          <a:fontRef idx="minor">
            <a:schemeClr val="tx1"/>
          </a:fontRef>
        </p:style>
      </p:cxnSp>
      <p:sp>
        <p:nvSpPr>
          <p:cNvPr id="7" name="Text Placeholder 13">
            <a:extLst>
              <a:ext uri="{FF2B5EF4-FFF2-40B4-BE49-F238E27FC236}">
                <a16:creationId xmlns:a16="http://schemas.microsoft.com/office/drawing/2014/main" id="{5A5ABB78-6A00-FECA-FE56-D8468E872C93}"/>
              </a:ext>
            </a:extLst>
          </p:cNvPr>
          <p:cNvSpPr>
            <a:spLocks noGrp="1"/>
          </p:cNvSpPr>
          <p:nvPr>
            <p:ph type="body" sz="quarter" idx="15" hasCustomPrompt="1"/>
          </p:nvPr>
        </p:nvSpPr>
        <p:spPr>
          <a:xfrm>
            <a:off x="359820" y="6460701"/>
            <a:ext cx="10842568" cy="365760"/>
          </a:xfrm>
          <a:prstGeom prst="rect">
            <a:avLst/>
          </a:prstGeom>
        </p:spPr>
        <p:txBody>
          <a:bodyPr anchor="ctr"/>
          <a:lstStyle>
            <a:lvl1pPr algn="r">
              <a:defRPr sz="1000" b="1" i="0" cap="none">
                <a:solidFill>
                  <a:schemeClr val="bg1"/>
                </a:solidFill>
                <a:latin typeface="Calibri" panose="020F0502020204030204" pitchFamily="34" charset="0"/>
                <a:cs typeface="Calibri" panose="020F0502020204030204" pitchFamily="34" charset="0"/>
              </a:defRPr>
            </a:lvl1pPr>
          </a:lstStyle>
          <a:p>
            <a:pPr lvl="0"/>
            <a:r>
              <a:rPr lang="en-US"/>
              <a:t>Footer copy here</a:t>
            </a:r>
          </a:p>
        </p:txBody>
      </p:sp>
    </p:spTree>
    <p:extLst>
      <p:ext uri="{BB962C8B-B14F-4D97-AF65-F5344CB8AC3E}">
        <p14:creationId xmlns:p14="http://schemas.microsoft.com/office/powerpoint/2010/main" val="2678034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ne Content with Bullets/Other">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8BBAAB4F-AB4A-79B3-49FE-5A23274DB86E}"/>
              </a:ext>
            </a:extLst>
          </p:cNvPr>
          <p:cNvCxnSpPr>
            <a:cxnSpLocks/>
          </p:cNvCxnSpPr>
          <p:nvPr userDrawn="1"/>
        </p:nvCxnSpPr>
        <p:spPr>
          <a:xfrm>
            <a:off x="304800" y="1008735"/>
            <a:ext cx="11582400" cy="0"/>
          </a:xfrm>
          <a:prstGeom prst="line">
            <a:avLst/>
          </a:prstGeom>
          <a:ln w="12700">
            <a:solidFill>
              <a:srgbClr val="0065A4"/>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808574F3-E308-AE43-B851-BED778C12DCF}"/>
              </a:ext>
            </a:extLst>
          </p:cNvPr>
          <p:cNvSpPr>
            <a:spLocks noGrp="1"/>
          </p:cNvSpPr>
          <p:nvPr>
            <p:ph sz="half" idx="13"/>
          </p:nvPr>
        </p:nvSpPr>
        <p:spPr>
          <a:xfrm>
            <a:off x="304798" y="1234442"/>
            <a:ext cx="11582400" cy="4894934"/>
          </a:xfrm>
          <a:prstGeom prst="rect">
            <a:avLst/>
          </a:prstGeom>
        </p:spPr>
        <p:txBody>
          <a:bodyPr/>
          <a:lstStyle>
            <a:lvl1pPr marL="194310" indent="-192024">
              <a:buClr>
                <a:srgbClr val="FF6000"/>
              </a:buClr>
              <a:buSzPct val="60000"/>
              <a:buFont typeface="System Font Regular"/>
              <a:buChar char="➤"/>
              <a:defRPr b="0" i="0">
                <a:latin typeface="Calibri" panose="020F0502020204030204" pitchFamily="34" charset="0"/>
                <a:cs typeface="Calibri" panose="020F0502020204030204" pitchFamily="34" charset="0"/>
              </a:defRPr>
            </a:lvl1pPr>
            <a:lvl2pPr marL="411480" indent="-192024">
              <a:buClr>
                <a:srgbClr val="0065A4"/>
              </a:buClr>
              <a:buSzPct val="100000"/>
              <a:buFont typeface="Arial" panose="020B0604020202020204" pitchFamily="34" charset="0"/>
              <a:buChar char="•"/>
              <a:defRPr sz="1600" b="0" i="0">
                <a:latin typeface="Calibri" panose="020F0502020204030204" pitchFamily="34" charset="0"/>
                <a:cs typeface="Calibri" panose="020F0502020204030204" pitchFamily="34" charset="0"/>
              </a:defRPr>
            </a:lvl2pPr>
            <a:lvl3pPr marL="576072" indent="-137160">
              <a:buClr>
                <a:srgbClr val="0065A4"/>
              </a:buClr>
              <a:buSzPct val="100000"/>
              <a:buFont typeface="Arial" panose="020B0604020202020204" pitchFamily="34" charset="0"/>
              <a:buChar char="•"/>
              <a:defRPr sz="1400" b="0" i="0">
                <a:latin typeface="Calibri" panose="020F0502020204030204" pitchFamily="34" charset="0"/>
                <a:cs typeface="Calibri" panose="020F0502020204030204" pitchFamily="34" charset="0"/>
              </a:defRPr>
            </a:lvl3pPr>
            <a:lvl4pPr marL="713232" indent="-128016">
              <a:buClr>
                <a:srgbClr val="FF6000"/>
              </a:buClr>
              <a:buSzPct val="60000"/>
              <a:buFont typeface="System Font Regular"/>
              <a:buChar char="➤"/>
              <a:defRPr b="0" i="0">
                <a:latin typeface="Calibri Light" panose="020F0302020204030204" pitchFamily="34" charset="0"/>
                <a:cs typeface="Calibri Light" panose="020F0302020204030204" pitchFamily="34" charset="0"/>
              </a:defRPr>
            </a:lvl4pPr>
            <a:lvl5pPr marL="850392" indent="-128016">
              <a:buClr>
                <a:srgbClr val="FF6000"/>
              </a:buClr>
              <a:buSzPct val="60000"/>
              <a:buFont typeface="System Font Regular"/>
              <a:buChar char="➤"/>
              <a:defRPr b="0" i="0">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p:txBody>
      </p:sp>
      <p:sp>
        <p:nvSpPr>
          <p:cNvPr id="10" name="Title 1">
            <a:extLst>
              <a:ext uri="{FF2B5EF4-FFF2-40B4-BE49-F238E27FC236}">
                <a16:creationId xmlns:a16="http://schemas.microsoft.com/office/drawing/2014/main" id="{5F8B619A-BF1D-1524-5E36-2D7077E26F6E}"/>
              </a:ext>
            </a:extLst>
          </p:cNvPr>
          <p:cNvSpPr>
            <a:spLocks noGrp="1"/>
          </p:cNvSpPr>
          <p:nvPr>
            <p:ph type="title" hasCustomPrompt="1"/>
          </p:nvPr>
        </p:nvSpPr>
        <p:spPr>
          <a:xfrm>
            <a:off x="304800" y="1"/>
            <a:ext cx="11582400" cy="997660"/>
          </a:xfrm>
        </p:spPr>
        <p:txBody>
          <a:bodyPr/>
          <a:lstStyle/>
          <a:p>
            <a:r>
              <a:rPr lang="en-US"/>
              <a:t>Slide Title</a:t>
            </a:r>
          </a:p>
        </p:txBody>
      </p:sp>
      <p:sp>
        <p:nvSpPr>
          <p:cNvPr id="11" name="Slide Number Placeholder 3">
            <a:extLst>
              <a:ext uri="{FF2B5EF4-FFF2-40B4-BE49-F238E27FC236}">
                <a16:creationId xmlns:a16="http://schemas.microsoft.com/office/drawing/2014/main" id="{C3CD79ED-EBDB-0944-1595-3EBBAE75A521}"/>
              </a:ext>
            </a:extLst>
          </p:cNvPr>
          <p:cNvSpPr>
            <a:spLocks noGrp="1"/>
          </p:cNvSpPr>
          <p:nvPr>
            <p:ph type="sldNum" sz="quarter" idx="11"/>
          </p:nvPr>
        </p:nvSpPr>
        <p:spPr>
          <a:xfrm>
            <a:off x="11233469" y="6450653"/>
            <a:ext cx="441290" cy="365760"/>
          </a:xfrm>
        </p:spPr>
        <p:txBody>
          <a:bodyPr/>
          <a:lstStyle>
            <a:lvl1pPr>
              <a:defRPr b="1" i="0">
                <a:latin typeface="Calibri" panose="020F0502020204030204" pitchFamily="34" charset="0"/>
                <a:cs typeface="Calibri" panose="020F0502020204030204" pitchFamily="34" charset="0"/>
              </a:defRPr>
            </a:lvl1pPr>
          </a:lstStyle>
          <a:p>
            <a:fld id="{45EBD3CB-B0EF-374D-A7D9-9E1E0B8E9BAC}" type="slidenum">
              <a:rPr lang="en-US" smtClean="0"/>
              <a:pPr/>
              <a:t>‹#›</a:t>
            </a:fld>
            <a:endParaRPr lang="en-US"/>
          </a:p>
        </p:txBody>
      </p:sp>
      <p:sp>
        <p:nvSpPr>
          <p:cNvPr id="13" name="Text Placeholder 13">
            <a:extLst>
              <a:ext uri="{FF2B5EF4-FFF2-40B4-BE49-F238E27FC236}">
                <a16:creationId xmlns:a16="http://schemas.microsoft.com/office/drawing/2014/main" id="{8F381377-1067-C050-9908-38AED33B556F}"/>
              </a:ext>
            </a:extLst>
          </p:cNvPr>
          <p:cNvSpPr>
            <a:spLocks noGrp="1"/>
          </p:cNvSpPr>
          <p:nvPr>
            <p:ph type="body" sz="quarter" idx="15" hasCustomPrompt="1"/>
          </p:nvPr>
        </p:nvSpPr>
        <p:spPr>
          <a:xfrm>
            <a:off x="359820" y="6460701"/>
            <a:ext cx="10842568" cy="365760"/>
          </a:xfrm>
          <a:prstGeom prst="rect">
            <a:avLst/>
          </a:prstGeom>
        </p:spPr>
        <p:txBody>
          <a:bodyPr anchor="ctr"/>
          <a:lstStyle>
            <a:lvl1pPr algn="r">
              <a:defRPr sz="1000" b="1" i="0" cap="none">
                <a:solidFill>
                  <a:schemeClr val="bg1"/>
                </a:solidFill>
                <a:latin typeface="Calibri" panose="020F0502020204030204" pitchFamily="34" charset="0"/>
                <a:cs typeface="Calibri" panose="020F0502020204030204" pitchFamily="34" charset="0"/>
              </a:defRPr>
            </a:lvl1pPr>
          </a:lstStyle>
          <a:p>
            <a:pPr lvl="0"/>
            <a:r>
              <a:rPr lang="en-US"/>
              <a:t>Footer copy here</a:t>
            </a:r>
          </a:p>
        </p:txBody>
      </p:sp>
    </p:spTree>
    <p:extLst>
      <p:ext uri="{BB962C8B-B14F-4D97-AF65-F5344CB8AC3E}">
        <p14:creationId xmlns:p14="http://schemas.microsoft.com/office/powerpoint/2010/main" val="1415700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with Subheads &amp; Bullets/Other">
    <p:spTree>
      <p:nvGrpSpPr>
        <p:cNvPr id="1" name=""/>
        <p:cNvGrpSpPr/>
        <p:nvPr/>
      </p:nvGrpSpPr>
      <p:grpSpPr>
        <a:xfrm>
          <a:off x="0" y="0"/>
          <a:ext cx="0" cy="0"/>
          <a:chOff x="0" y="0"/>
          <a:chExt cx="0" cy="0"/>
        </a:xfrm>
      </p:grpSpPr>
      <p:sp>
        <p:nvSpPr>
          <p:cNvPr id="14" name="Text Placeholder 8">
            <a:extLst>
              <a:ext uri="{FF2B5EF4-FFF2-40B4-BE49-F238E27FC236}">
                <a16:creationId xmlns:a16="http://schemas.microsoft.com/office/drawing/2014/main" id="{BD0DB819-505A-4F18-B3C4-534EEDD27AA5}"/>
              </a:ext>
            </a:extLst>
          </p:cNvPr>
          <p:cNvSpPr>
            <a:spLocks noGrp="1"/>
          </p:cNvSpPr>
          <p:nvPr>
            <p:ph type="body" sz="quarter" idx="16" hasCustomPrompt="1"/>
          </p:nvPr>
        </p:nvSpPr>
        <p:spPr>
          <a:xfrm>
            <a:off x="6400800" y="1143000"/>
            <a:ext cx="5029200" cy="640080"/>
          </a:xfrm>
          <a:prstGeom prst="rect">
            <a:avLst/>
          </a:prstGeom>
        </p:spPr>
        <p:txBody>
          <a:bodyPr bIns="45720" anchor="ctr" anchorCtr="0">
            <a:normAutofit/>
          </a:bodyPr>
          <a:lstStyle>
            <a:lvl1pPr>
              <a:defRPr sz="2000" b="1" i="0" cap="all" baseline="0">
                <a:solidFill>
                  <a:schemeClr val="bg2"/>
                </a:solidFill>
                <a:latin typeface="Calibri" panose="020F0502020204030204" pitchFamily="34" charset="0"/>
              </a:defRPr>
            </a:lvl1pPr>
          </a:lstStyle>
          <a:p>
            <a:pPr lvl="0"/>
            <a:r>
              <a:rPr lang="en-US"/>
              <a:t>subtitle</a:t>
            </a:r>
          </a:p>
        </p:txBody>
      </p:sp>
      <p:sp>
        <p:nvSpPr>
          <p:cNvPr id="8" name="Text Placeholder 8">
            <a:extLst>
              <a:ext uri="{FF2B5EF4-FFF2-40B4-BE49-F238E27FC236}">
                <a16:creationId xmlns:a16="http://schemas.microsoft.com/office/drawing/2014/main" id="{543620B2-DDEF-F9EE-66E5-CF35130E4423}"/>
              </a:ext>
            </a:extLst>
          </p:cNvPr>
          <p:cNvSpPr>
            <a:spLocks noGrp="1"/>
          </p:cNvSpPr>
          <p:nvPr>
            <p:ph type="body" sz="quarter" idx="17" hasCustomPrompt="1"/>
          </p:nvPr>
        </p:nvSpPr>
        <p:spPr>
          <a:xfrm>
            <a:off x="304801" y="1143000"/>
            <a:ext cx="5029200" cy="640080"/>
          </a:xfrm>
          <a:prstGeom prst="rect">
            <a:avLst/>
          </a:prstGeom>
        </p:spPr>
        <p:txBody>
          <a:bodyPr bIns="45720" anchor="ctr" anchorCtr="0">
            <a:normAutofit/>
          </a:bodyPr>
          <a:lstStyle>
            <a:lvl1pPr>
              <a:defRPr sz="2000" b="1" i="0" cap="all" baseline="0">
                <a:solidFill>
                  <a:schemeClr val="bg2"/>
                </a:solidFill>
                <a:latin typeface="Calibri" panose="020F0502020204030204" pitchFamily="34" charset="0"/>
              </a:defRPr>
            </a:lvl1pPr>
          </a:lstStyle>
          <a:p>
            <a:pPr lvl="0"/>
            <a:r>
              <a:rPr lang="en-US"/>
              <a:t>subtitle</a:t>
            </a:r>
          </a:p>
        </p:txBody>
      </p:sp>
      <p:cxnSp>
        <p:nvCxnSpPr>
          <p:cNvPr id="16" name="Straight Connector 15">
            <a:extLst>
              <a:ext uri="{FF2B5EF4-FFF2-40B4-BE49-F238E27FC236}">
                <a16:creationId xmlns:a16="http://schemas.microsoft.com/office/drawing/2014/main" id="{FD096F7E-79D9-5A90-9CFC-21B61FD61545}"/>
              </a:ext>
            </a:extLst>
          </p:cNvPr>
          <p:cNvCxnSpPr>
            <a:cxnSpLocks/>
          </p:cNvCxnSpPr>
          <p:nvPr userDrawn="1"/>
        </p:nvCxnSpPr>
        <p:spPr>
          <a:xfrm>
            <a:off x="304800" y="1008735"/>
            <a:ext cx="11582400" cy="0"/>
          </a:xfrm>
          <a:prstGeom prst="line">
            <a:avLst/>
          </a:prstGeom>
          <a:ln w="12700">
            <a:solidFill>
              <a:srgbClr val="0065A4"/>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83BEBC78-85E4-BCE3-6E85-B7176E9E2C56}"/>
              </a:ext>
            </a:extLst>
          </p:cNvPr>
          <p:cNvSpPr>
            <a:spLocks noGrp="1"/>
          </p:cNvSpPr>
          <p:nvPr>
            <p:ph sz="half" idx="1"/>
          </p:nvPr>
        </p:nvSpPr>
        <p:spPr>
          <a:xfrm>
            <a:off x="304798" y="1828800"/>
            <a:ext cx="5029200" cy="4343400"/>
          </a:xfrm>
          <a:prstGeom prst="rect">
            <a:avLst/>
          </a:prstGeom>
        </p:spPr>
        <p:txBody>
          <a:bodyPr/>
          <a:lstStyle>
            <a:lvl1pPr marL="194310" indent="-192024">
              <a:buClr>
                <a:srgbClr val="FF6000"/>
              </a:buClr>
              <a:buSzPct val="60000"/>
              <a:buFont typeface="System Font Regular"/>
              <a:buChar char="➤"/>
              <a:defRPr b="0" i="0">
                <a:latin typeface="Calibri" panose="020F0502020204030204" pitchFamily="34" charset="0"/>
                <a:cs typeface="Calibri" panose="020F0502020204030204" pitchFamily="34" charset="0"/>
              </a:defRPr>
            </a:lvl1pPr>
            <a:lvl2pPr marL="411480" indent="-192024">
              <a:buClr>
                <a:srgbClr val="0065A4"/>
              </a:buClr>
              <a:buSzPct val="100000"/>
              <a:buFont typeface="Arial" panose="020B0604020202020204" pitchFamily="34" charset="0"/>
              <a:buChar char="•"/>
              <a:defRPr sz="1600" b="0" i="0">
                <a:latin typeface="Calibri" panose="020F0502020204030204" pitchFamily="34" charset="0"/>
                <a:cs typeface="Calibri" panose="020F0502020204030204" pitchFamily="34" charset="0"/>
              </a:defRPr>
            </a:lvl2pPr>
            <a:lvl3pPr marL="576072" indent="-137160">
              <a:buClr>
                <a:srgbClr val="0065A4"/>
              </a:buClr>
              <a:buSzPct val="100000"/>
              <a:buFont typeface="Arial" panose="020B0604020202020204" pitchFamily="34" charset="0"/>
              <a:buChar char="•"/>
              <a:defRPr sz="1400" b="0" i="0">
                <a:latin typeface="Calibri" panose="020F0502020204030204" pitchFamily="34" charset="0"/>
                <a:cs typeface="Calibri" panose="020F0502020204030204" pitchFamily="34" charset="0"/>
              </a:defRPr>
            </a:lvl3pPr>
            <a:lvl4pPr marL="713232" indent="-128016">
              <a:buClr>
                <a:srgbClr val="FF6000"/>
              </a:buClr>
              <a:buSzPct val="60000"/>
              <a:buFont typeface="System Font Regular"/>
              <a:buChar char="➤"/>
              <a:defRPr b="0" i="0">
                <a:latin typeface="Calibri Light" panose="020F0302020204030204" pitchFamily="34" charset="0"/>
                <a:cs typeface="Calibri Light" panose="020F0302020204030204" pitchFamily="34" charset="0"/>
              </a:defRPr>
            </a:lvl4pPr>
            <a:lvl5pPr marL="850392" indent="-128016">
              <a:buClr>
                <a:srgbClr val="FF6000"/>
              </a:buClr>
              <a:buSzPct val="60000"/>
              <a:buFont typeface="System Font Regular"/>
              <a:buChar char="➤"/>
              <a:defRPr b="0" i="0">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p:txBody>
      </p:sp>
      <p:sp>
        <p:nvSpPr>
          <p:cNvPr id="12" name="Content Placeholder 2">
            <a:extLst>
              <a:ext uri="{FF2B5EF4-FFF2-40B4-BE49-F238E27FC236}">
                <a16:creationId xmlns:a16="http://schemas.microsoft.com/office/drawing/2014/main" id="{6EECA7C4-51CC-82FA-42DE-58382823C1BA}"/>
              </a:ext>
            </a:extLst>
          </p:cNvPr>
          <p:cNvSpPr>
            <a:spLocks noGrp="1"/>
          </p:cNvSpPr>
          <p:nvPr>
            <p:ph sz="half" idx="18"/>
          </p:nvPr>
        </p:nvSpPr>
        <p:spPr>
          <a:xfrm>
            <a:off x="6400800" y="1828800"/>
            <a:ext cx="5029200" cy="4343400"/>
          </a:xfrm>
          <a:prstGeom prst="rect">
            <a:avLst/>
          </a:prstGeom>
        </p:spPr>
        <p:txBody>
          <a:bodyPr/>
          <a:lstStyle>
            <a:lvl1pPr marL="194310" indent="-192024">
              <a:buClr>
                <a:srgbClr val="FF6000"/>
              </a:buClr>
              <a:buSzPct val="60000"/>
              <a:buFont typeface="System Font Regular"/>
              <a:buChar char="➤"/>
              <a:defRPr b="0" i="0">
                <a:latin typeface="Calibri" panose="020F0502020204030204" pitchFamily="34" charset="0"/>
                <a:cs typeface="Calibri" panose="020F0502020204030204" pitchFamily="34" charset="0"/>
              </a:defRPr>
            </a:lvl1pPr>
            <a:lvl2pPr marL="411480" indent="-192024">
              <a:buClr>
                <a:srgbClr val="0065A4"/>
              </a:buClr>
              <a:buSzPct val="100000"/>
              <a:buFont typeface="Arial" panose="020B0604020202020204" pitchFamily="34" charset="0"/>
              <a:buChar char="•"/>
              <a:defRPr sz="1600" b="0" i="0">
                <a:latin typeface="Calibri" panose="020F0502020204030204" pitchFamily="34" charset="0"/>
                <a:cs typeface="Calibri" panose="020F0502020204030204" pitchFamily="34" charset="0"/>
              </a:defRPr>
            </a:lvl2pPr>
            <a:lvl3pPr marL="576072" indent="-137160">
              <a:buClr>
                <a:srgbClr val="0065A4"/>
              </a:buClr>
              <a:buSzPct val="100000"/>
              <a:buFont typeface="Arial" panose="020B0604020202020204" pitchFamily="34" charset="0"/>
              <a:buChar char="•"/>
              <a:defRPr sz="1400" b="0" i="0">
                <a:latin typeface="Calibri" panose="020F0502020204030204" pitchFamily="34" charset="0"/>
                <a:cs typeface="Calibri" panose="020F0502020204030204" pitchFamily="34" charset="0"/>
              </a:defRPr>
            </a:lvl3pPr>
            <a:lvl4pPr marL="713232" indent="-128016">
              <a:buClr>
                <a:srgbClr val="FF6000"/>
              </a:buClr>
              <a:buSzPct val="60000"/>
              <a:buFont typeface="System Font Regular"/>
              <a:buChar char="➤"/>
              <a:defRPr b="0" i="0">
                <a:latin typeface="Calibri Light" panose="020F0302020204030204" pitchFamily="34" charset="0"/>
                <a:cs typeface="Calibri Light" panose="020F0302020204030204" pitchFamily="34" charset="0"/>
              </a:defRPr>
            </a:lvl4pPr>
            <a:lvl5pPr marL="850392" indent="-128016">
              <a:buClr>
                <a:srgbClr val="FF6000"/>
              </a:buClr>
              <a:buSzPct val="60000"/>
              <a:buFont typeface="System Font Regular"/>
              <a:buChar char="➤"/>
              <a:defRPr b="0" i="0">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p:txBody>
      </p:sp>
      <p:sp>
        <p:nvSpPr>
          <p:cNvPr id="6" name="Title 1">
            <a:extLst>
              <a:ext uri="{FF2B5EF4-FFF2-40B4-BE49-F238E27FC236}">
                <a16:creationId xmlns:a16="http://schemas.microsoft.com/office/drawing/2014/main" id="{940066AC-EA52-27E8-3D5B-B1CEC545165A}"/>
              </a:ext>
            </a:extLst>
          </p:cNvPr>
          <p:cNvSpPr>
            <a:spLocks noGrp="1"/>
          </p:cNvSpPr>
          <p:nvPr>
            <p:ph type="title" hasCustomPrompt="1"/>
          </p:nvPr>
        </p:nvSpPr>
        <p:spPr>
          <a:xfrm>
            <a:off x="304800" y="1"/>
            <a:ext cx="11582400" cy="997660"/>
          </a:xfrm>
        </p:spPr>
        <p:txBody>
          <a:bodyPr/>
          <a:lstStyle/>
          <a:p>
            <a:r>
              <a:rPr lang="en-US"/>
              <a:t>Slide Title</a:t>
            </a:r>
          </a:p>
        </p:txBody>
      </p:sp>
      <p:sp>
        <p:nvSpPr>
          <p:cNvPr id="7" name="Slide Number Placeholder 3">
            <a:extLst>
              <a:ext uri="{FF2B5EF4-FFF2-40B4-BE49-F238E27FC236}">
                <a16:creationId xmlns:a16="http://schemas.microsoft.com/office/drawing/2014/main" id="{0398BF89-A722-7619-7CFA-2BD606BB058E}"/>
              </a:ext>
            </a:extLst>
          </p:cNvPr>
          <p:cNvSpPr>
            <a:spLocks noGrp="1"/>
          </p:cNvSpPr>
          <p:nvPr>
            <p:ph type="sldNum" sz="quarter" idx="11"/>
          </p:nvPr>
        </p:nvSpPr>
        <p:spPr>
          <a:xfrm>
            <a:off x="11233469" y="6450653"/>
            <a:ext cx="441290" cy="365760"/>
          </a:xfrm>
        </p:spPr>
        <p:txBody>
          <a:bodyPr/>
          <a:lstStyle>
            <a:lvl1pPr>
              <a:defRPr b="1" i="0">
                <a:latin typeface="Calibri" panose="020F0502020204030204" pitchFamily="34" charset="0"/>
                <a:cs typeface="Calibri" panose="020F0502020204030204" pitchFamily="34" charset="0"/>
              </a:defRPr>
            </a:lvl1pPr>
          </a:lstStyle>
          <a:p>
            <a:fld id="{45EBD3CB-B0EF-374D-A7D9-9E1E0B8E9BAC}" type="slidenum">
              <a:rPr lang="en-US" smtClean="0"/>
              <a:pPr/>
              <a:t>‹#›</a:t>
            </a:fld>
            <a:endParaRPr lang="en-US"/>
          </a:p>
        </p:txBody>
      </p:sp>
      <p:sp>
        <p:nvSpPr>
          <p:cNvPr id="11" name="Text Placeholder 13">
            <a:extLst>
              <a:ext uri="{FF2B5EF4-FFF2-40B4-BE49-F238E27FC236}">
                <a16:creationId xmlns:a16="http://schemas.microsoft.com/office/drawing/2014/main" id="{93DC60BA-9DFA-C07D-7384-92C7627E939A}"/>
              </a:ext>
            </a:extLst>
          </p:cNvPr>
          <p:cNvSpPr>
            <a:spLocks noGrp="1"/>
          </p:cNvSpPr>
          <p:nvPr>
            <p:ph type="body" sz="quarter" idx="15" hasCustomPrompt="1"/>
          </p:nvPr>
        </p:nvSpPr>
        <p:spPr>
          <a:xfrm>
            <a:off x="359820" y="6460701"/>
            <a:ext cx="10842568" cy="365760"/>
          </a:xfrm>
          <a:prstGeom prst="rect">
            <a:avLst/>
          </a:prstGeom>
        </p:spPr>
        <p:txBody>
          <a:bodyPr anchor="ctr"/>
          <a:lstStyle>
            <a:lvl1pPr algn="r">
              <a:defRPr sz="1000" b="1" i="0" cap="none">
                <a:solidFill>
                  <a:schemeClr val="bg1"/>
                </a:solidFill>
                <a:latin typeface="Calibri" panose="020F0502020204030204" pitchFamily="34" charset="0"/>
                <a:cs typeface="Calibri" panose="020F0502020204030204" pitchFamily="34" charset="0"/>
              </a:defRPr>
            </a:lvl1pPr>
          </a:lstStyle>
          <a:p>
            <a:pPr lvl="0"/>
            <a:r>
              <a:rPr lang="en-US"/>
              <a:t>Footer copy here</a:t>
            </a:r>
          </a:p>
        </p:txBody>
      </p:sp>
    </p:spTree>
    <p:extLst>
      <p:ext uri="{BB962C8B-B14F-4D97-AF65-F5344CB8AC3E}">
        <p14:creationId xmlns:p14="http://schemas.microsoft.com/office/powerpoint/2010/main" val="234489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with Bullets/Oth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26932-7F95-1C30-101E-156F47BE62DD}"/>
              </a:ext>
            </a:extLst>
          </p:cNvPr>
          <p:cNvSpPr>
            <a:spLocks noGrp="1"/>
          </p:cNvSpPr>
          <p:nvPr>
            <p:ph type="title" hasCustomPrompt="1"/>
          </p:nvPr>
        </p:nvSpPr>
        <p:spPr/>
        <p:txBody>
          <a:bodyPr/>
          <a:lstStyle/>
          <a:p>
            <a:r>
              <a:rPr lang="en-US"/>
              <a:t>Slide Title</a:t>
            </a:r>
          </a:p>
        </p:txBody>
      </p:sp>
      <p:cxnSp>
        <p:nvCxnSpPr>
          <p:cNvPr id="6" name="Straight Connector 5">
            <a:extLst>
              <a:ext uri="{FF2B5EF4-FFF2-40B4-BE49-F238E27FC236}">
                <a16:creationId xmlns:a16="http://schemas.microsoft.com/office/drawing/2014/main" id="{4875628F-442E-86E8-4A21-5F1B87199E67}"/>
              </a:ext>
            </a:extLst>
          </p:cNvPr>
          <p:cNvCxnSpPr>
            <a:cxnSpLocks/>
          </p:cNvCxnSpPr>
          <p:nvPr userDrawn="1"/>
        </p:nvCxnSpPr>
        <p:spPr>
          <a:xfrm>
            <a:off x="304800" y="1008735"/>
            <a:ext cx="11582400" cy="0"/>
          </a:xfrm>
          <a:prstGeom prst="line">
            <a:avLst/>
          </a:prstGeom>
          <a:ln w="12700">
            <a:solidFill>
              <a:srgbClr val="0065A4"/>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2851BCA8-F767-0F68-42C1-DE2519777E9D}"/>
              </a:ext>
            </a:extLst>
          </p:cNvPr>
          <p:cNvSpPr>
            <a:spLocks noGrp="1"/>
          </p:cNvSpPr>
          <p:nvPr>
            <p:ph sz="half" idx="1"/>
          </p:nvPr>
        </p:nvSpPr>
        <p:spPr>
          <a:xfrm>
            <a:off x="304798" y="1234440"/>
            <a:ext cx="5029200" cy="5092795"/>
          </a:xfrm>
          <a:prstGeom prst="rect">
            <a:avLst/>
          </a:prstGeom>
        </p:spPr>
        <p:txBody>
          <a:bodyPr/>
          <a:lstStyle>
            <a:lvl1pPr marL="194310" indent="-192024">
              <a:buClr>
                <a:srgbClr val="FF6000"/>
              </a:buClr>
              <a:buSzPct val="60000"/>
              <a:buFont typeface="System Font Regular"/>
              <a:buChar char="➤"/>
              <a:defRPr b="0" i="0">
                <a:latin typeface="Calibri" panose="020F0502020204030204" pitchFamily="34" charset="0"/>
                <a:cs typeface="Calibri" panose="020F0502020204030204" pitchFamily="34" charset="0"/>
              </a:defRPr>
            </a:lvl1pPr>
            <a:lvl2pPr marL="411480" indent="-192024">
              <a:buClr>
                <a:srgbClr val="0065A4"/>
              </a:buClr>
              <a:buSzPct val="100000"/>
              <a:buFont typeface="Arial" panose="020B0604020202020204" pitchFamily="34" charset="0"/>
              <a:buChar char="•"/>
              <a:defRPr sz="1600" b="0" i="0">
                <a:latin typeface="Calibri" panose="020F0502020204030204" pitchFamily="34" charset="0"/>
                <a:cs typeface="Calibri" panose="020F0502020204030204" pitchFamily="34" charset="0"/>
              </a:defRPr>
            </a:lvl2pPr>
            <a:lvl3pPr marL="576072" indent="-137160">
              <a:buClr>
                <a:srgbClr val="0065A4"/>
              </a:buClr>
              <a:buSzPct val="100000"/>
              <a:buFont typeface="Arial" panose="020B0604020202020204" pitchFamily="34" charset="0"/>
              <a:buChar char="•"/>
              <a:defRPr sz="1400" b="0" i="0">
                <a:latin typeface="Calibri" panose="020F0502020204030204" pitchFamily="34" charset="0"/>
                <a:cs typeface="Calibri" panose="020F0502020204030204" pitchFamily="34" charset="0"/>
              </a:defRPr>
            </a:lvl3pPr>
            <a:lvl4pPr marL="713232" indent="-128016">
              <a:buClr>
                <a:srgbClr val="FF6000"/>
              </a:buClr>
              <a:buSzPct val="60000"/>
              <a:buFont typeface="System Font Regular"/>
              <a:buChar char="➤"/>
              <a:defRPr b="0" i="0">
                <a:latin typeface="Calibri Light" panose="020F0302020204030204" pitchFamily="34" charset="0"/>
                <a:cs typeface="Calibri Light" panose="020F0302020204030204" pitchFamily="34" charset="0"/>
              </a:defRPr>
            </a:lvl4pPr>
            <a:lvl5pPr marL="850392" indent="-128016">
              <a:buClr>
                <a:srgbClr val="FF6000"/>
              </a:buClr>
              <a:buSzPct val="60000"/>
              <a:buFont typeface="System Font Regular"/>
              <a:buChar char="➤"/>
              <a:defRPr b="0" i="0">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p:txBody>
      </p:sp>
      <p:sp>
        <p:nvSpPr>
          <p:cNvPr id="8" name="Content Placeholder 2">
            <a:extLst>
              <a:ext uri="{FF2B5EF4-FFF2-40B4-BE49-F238E27FC236}">
                <a16:creationId xmlns:a16="http://schemas.microsoft.com/office/drawing/2014/main" id="{829C7611-3E37-7642-4323-29D56ABBCC1F}"/>
              </a:ext>
            </a:extLst>
          </p:cNvPr>
          <p:cNvSpPr>
            <a:spLocks noGrp="1"/>
          </p:cNvSpPr>
          <p:nvPr>
            <p:ph sz="half" idx="13"/>
          </p:nvPr>
        </p:nvSpPr>
        <p:spPr>
          <a:xfrm>
            <a:off x="6400800" y="1234440"/>
            <a:ext cx="5029200" cy="5092795"/>
          </a:xfrm>
          <a:prstGeom prst="rect">
            <a:avLst/>
          </a:prstGeom>
        </p:spPr>
        <p:txBody>
          <a:bodyPr/>
          <a:lstStyle>
            <a:lvl1pPr marL="194310" indent="-192024">
              <a:buClr>
                <a:srgbClr val="FF6000"/>
              </a:buClr>
              <a:buSzPct val="60000"/>
              <a:buFont typeface="System Font Regular"/>
              <a:buChar char="➤"/>
              <a:defRPr b="0" i="0">
                <a:latin typeface="Calibri" panose="020F0502020204030204" pitchFamily="34" charset="0"/>
                <a:cs typeface="Calibri" panose="020F0502020204030204" pitchFamily="34" charset="0"/>
              </a:defRPr>
            </a:lvl1pPr>
            <a:lvl2pPr marL="411480" indent="-192024">
              <a:buClr>
                <a:srgbClr val="0065A4"/>
              </a:buClr>
              <a:buSzPct val="100000"/>
              <a:buFont typeface="Arial" panose="020B0604020202020204" pitchFamily="34" charset="0"/>
              <a:buChar char="•"/>
              <a:defRPr sz="1600" b="0" i="0">
                <a:latin typeface="Calibri" panose="020F0502020204030204" pitchFamily="34" charset="0"/>
                <a:cs typeface="Calibri" panose="020F0502020204030204" pitchFamily="34" charset="0"/>
              </a:defRPr>
            </a:lvl2pPr>
            <a:lvl3pPr marL="576072" indent="-137160">
              <a:buClr>
                <a:srgbClr val="0065A4"/>
              </a:buClr>
              <a:buSzPct val="100000"/>
              <a:buFont typeface="Arial" panose="020B0604020202020204" pitchFamily="34" charset="0"/>
              <a:buChar char="•"/>
              <a:defRPr sz="1400" b="0" i="0">
                <a:latin typeface="Calibri" panose="020F0502020204030204" pitchFamily="34" charset="0"/>
                <a:cs typeface="Calibri" panose="020F0502020204030204" pitchFamily="34" charset="0"/>
              </a:defRPr>
            </a:lvl3pPr>
            <a:lvl4pPr marL="713232" indent="-128016">
              <a:buClr>
                <a:srgbClr val="FF6000"/>
              </a:buClr>
              <a:buSzPct val="60000"/>
              <a:buFont typeface="System Font Regular"/>
              <a:buChar char="➤"/>
              <a:defRPr b="0" i="0">
                <a:latin typeface="Calibri Light" panose="020F0302020204030204" pitchFamily="34" charset="0"/>
                <a:cs typeface="Calibri Light" panose="020F0302020204030204" pitchFamily="34" charset="0"/>
              </a:defRPr>
            </a:lvl4pPr>
            <a:lvl5pPr marL="850392" indent="-128016">
              <a:buClr>
                <a:srgbClr val="FF6000"/>
              </a:buClr>
              <a:buSzPct val="60000"/>
              <a:buFont typeface="System Font Regular"/>
              <a:buChar char="➤"/>
              <a:defRPr b="0" i="0">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p:txBody>
      </p:sp>
      <p:sp>
        <p:nvSpPr>
          <p:cNvPr id="11" name="Slide Number Placeholder 3">
            <a:extLst>
              <a:ext uri="{FF2B5EF4-FFF2-40B4-BE49-F238E27FC236}">
                <a16:creationId xmlns:a16="http://schemas.microsoft.com/office/drawing/2014/main" id="{0D325BAB-8EE3-1FC2-7535-5D65E511AA1C}"/>
              </a:ext>
            </a:extLst>
          </p:cNvPr>
          <p:cNvSpPr>
            <a:spLocks noGrp="1"/>
          </p:cNvSpPr>
          <p:nvPr>
            <p:ph type="sldNum" sz="quarter" idx="11"/>
          </p:nvPr>
        </p:nvSpPr>
        <p:spPr>
          <a:xfrm>
            <a:off x="11233469" y="6450653"/>
            <a:ext cx="441290" cy="365760"/>
          </a:xfrm>
        </p:spPr>
        <p:txBody>
          <a:bodyPr/>
          <a:lstStyle>
            <a:lvl1pPr>
              <a:defRPr b="1" i="0">
                <a:latin typeface="Calibri" panose="020F0502020204030204" pitchFamily="34" charset="0"/>
                <a:cs typeface="Calibri" panose="020F0502020204030204" pitchFamily="34" charset="0"/>
              </a:defRPr>
            </a:lvl1pPr>
          </a:lstStyle>
          <a:p>
            <a:fld id="{45EBD3CB-B0EF-374D-A7D9-9E1E0B8E9BAC}" type="slidenum">
              <a:rPr lang="en-US" smtClean="0"/>
              <a:pPr/>
              <a:t>‹#›</a:t>
            </a:fld>
            <a:endParaRPr lang="en-US"/>
          </a:p>
        </p:txBody>
      </p:sp>
      <p:sp>
        <p:nvSpPr>
          <p:cNvPr id="13" name="Text Placeholder 13">
            <a:extLst>
              <a:ext uri="{FF2B5EF4-FFF2-40B4-BE49-F238E27FC236}">
                <a16:creationId xmlns:a16="http://schemas.microsoft.com/office/drawing/2014/main" id="{9CA49F6A-8108-A7F5-F49E-9434550D88F6}"/>
              </a:ext>
            </a:extLst>
          </p:cNvPr>
          <p:cNvSpPr>
            <a:spLocks noGrp="1"/>
          </p:cNvSpPr>
          <p:nvPr>
            <p:ph type="body" sz="quarter" idx="15" hasCustomPrompt="1"/>
          </p:nvPr>
        </p:nvSpPr>
        <p:spPr>
          <a:xfrm>
            <a:off x="359820" y="6460701"/>
            <a:ext cx="10842568" cy="365760"/>
          </a:xfrm>
          <a:prstGeom prst="rect">
            <a:avLst/>
          </a:prstGeom>
        </p:spPr>
        <p:txBody>
          <a:bodyPr anchor="ctr"/>
          <a:lstStyle>
            <a:lvl1pPr algn="r">
              <a:defRPr sz="1000" b="1" i="0" cap="none">
                <a:solidFill>
                  <a:schemeClr val="bg1"/>
                </a:solidFill>
                <a:latin typeface="Calibri" panose="020F0502020204030204" pitchFamily="34" charset="0"/>
                <a:cs typeface="Calibri" panose="020F0502020204030204" pitchFamily="34" charset="0"/>
              </a:defRPr>
            </a:lvl1pPr>
          </a:lstStyle>
          <a:p>
            <a:pPr lvl="0"/>
            <a:r>
              <a:rPr lang="en-US"/>
              <a:t>Footer copy here</a:t>
            </a:r>
          </a:p>
        </p:txBody>
      </p:sp>
    </p:spTree>
    <p:extLst>
      <p:ext uri="{BB962C8B-B14F-4D97-AF65-F5344CB8AC3E}">
        <p14:creationId xmlns:p14="http://schemas.microsoft.com/office/powerpoint/2010/main" val="137654844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jpeg"/></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theme" Target="../theme/theme10.xml"/><Relationship Id="rId1" Type="http://schemas.openxmlformats.org/officeDocument/2006/relationships/slideLayout" Target="../slideLayouts/slideLayout19.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20.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21.xml"/></Relationships>
</file>

<file path=ppt/slideMasters/_rels/slideMaster13.xml.rels><?xml version="1.0" encoding="UTF-8" standalone="yes"?>
<Relationships xmlns="http://schemas.openxmlformats.org/package/2006/relationships"><Relationship Id="rId8" Type="http://schemas.openxmlformats.org/officeDocument/2006/relationships/theme" Target="../theme/theme13.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 Id="rId9" Type="http://schemas.openxmlformats.org/officeDocument/2006/relationships/image" Target="../media/image7.emf"/></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1.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 Id="rId9" Type="http://schemas.openxmlformats.org/officeDocument/2006/relationships/image" Target="../media/image7.emf"/></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theme" Target="../theme/theme4.xml"/><Relationship Id="rId1" Type="http://schemas.openxmlformats.org/officeDocument/2006/relationships/slideLayout" Target="../slideLayouts/slideLayout13.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theme" Target="../theme/theme5.xml"/><Relationship Id="rId1" Type="http://schemas.openxmlformats.org/officeDocument/2006/relationships/slideLayout" Target="../slideLayouts/slideLayout14.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theme" Target="../theme/theme6.xml"/><Relationship Id="rId1" Type="http://schemas.openxmlformats.org/officeDocument/2006/relationships/slideLayout" Target="../slideLayouts/slideLayout15.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theme" Target="../theme/theme7.xml"/><Relationship Id="rId1" Type="http://schemas.openxmlformats.org/officeDocument/2006/relationships/slideLayout" Target="../slideLayouts/slideLayout16.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theme" Target="../theme/theme8.xml"/><Relationship Id="rId1" Type="http://schemas.openxmlformats.org/officeDocument/2006/relationships/slideLayout" Target="../slideLayouts/slideLayout17.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theme" Target="../theme/theme9.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l="-6000" r="-6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81619FB-9E70-F5B7-45E1-3A7E068734F4}"/>
              </a:ext>
            </a:extLst>
          </p:cNvPr>
          <p:cNvSpPr/>
          <p:nvPr userDrawn="1"/>
        </p:nvSpPr>
        <p:spPr>
          <a:xfrm>
            <a:off x="0" y="0"/>
            <a:ext cx="12192000" cy="6853759"/>
          </a:xfrm>
          <a:prstGeom prst="rect">
            <a:avLst/>
          </a:prstGeom>
          <a:gradFill>
            <a:gsLst>
              <a:gs pos="0">
                <a:schemeClr val="bg1"/>
              </a:gs>
              <a:gs pos="99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9F5A4057-ABBB-FC27-9E42-0BD9970ADFFC}"/>
              </a:ext>
            </a:extLst>
          </p:cNvPr>
          <p:cNvCxnSpPr>
            <a:cxnSpLocks/>
          </p:cNvCxnSpPr>
          <p:nvPr userDrawn="1"/>
        </p:nvCxnSpPr>
        <p:spPr>
          <a:xfrm>
            <a:off x="1473200" y="796234"/>
            <a:ext cx="9987280" cy="0"/>
          </a:xfrm>
          <a:prstGeom prst="line">
            <a:avLst/>
          </a:prstGeom>
          <a:ln w="12700">
            <a:solidFill>
              <a:srgbClr val="0065A4"/>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75F93164-6EE7-E8DF-D5DF-49A517F6080B}"/>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b="7792"/>
          <a:stretch/>
        </p:blipFill>
        <p:spPr>
          <a:xfrm>
            <a:off x="0" y="3211682"/>
            <a:ext cx="12192000" cy="3646318"/>
          </a:xfrm>
          <a:prstGeom prst="rect">
            <a:avLst/>
          </a:prstGeom>
        </p:spPr>
      </p:pic>
      <p:sp>
        <p:nvSpPr>
          <p:cNvPr id="6" name="Date Placeholder 5">
            <a:extLst>
              <a:ext uri="{FF2B5EF4-FFF2-40B4-BE49-F238E27FC236}">
                <a16:creationId xmlns:a16="http://schemas.microsoft.com/office/drawing/2014/main" id="{86ED8990-3DBA-2C27-5F39-3B963AE432EB}"/>
              </a:ext>
            </a:extLst>
          </p:cNvPr>
          <p:cNvSpPr>
            <a:spLocks noGrp="1"/>
          </p:cNvSpPr>
          <p:nvPr>
            <p:ph type="dt" sz="half" idx="2"/>
          </p:nvPr>
        </p:nvSpPr>
        <p:spPr>
          <a:xfrm>
            <a:off x="0" y="613671"/>
            <a:ext cx="1473200" cy="365125"/>
          </a:xfrm>
          <a:prstGeom prst="rect">
            <a:avLst/>
          </a:prstGeom>
        </p:spPr>
        <p:txBody>
          <a:bodyPr vert="horz" lIns="91440" tIns="45720" rIns="91440" bIns="45720" rtlCol="0" anchor="ctr"/>
          <a:lstStyle>
            <a:lvl1pPr algn="r">
              <a:defRPr sz="1200" b="1" i="0" baseline="0">
                <a:solidFill>
                  <a:srgbClr val="A6A6A6"/>
                </a:solidFill>
                <a:latin typeface="Calibri" panose="020F0502020204030204" pitchFamily="34" charset="0"/>
              </a:defRPr>
            </a:lvl1pPr>
          </a:lstStyle>
          <a:p>
            <a:endParaRPr lang="en-US"/>
          </a:p>
        </p:txBody>
      </p:sp>
    </p:spTree>
    <p:extLst>
      <p:ext uri="{BB962C8B-B14F-4D97-AF65-F5344CB8AC3E}">
        <p14:creationId xmlns:p14="http://schemas.microsoft.com/office/powerpoint/2010/main" val="1560293512"/>
      </p:ext>
    </p:extLst>
  </p:cSld>
  <p:clrMap bg1="lt1" tx1="dk1" bg2="lt2" tx2="dk2" accent1="accent1" accent2="accent2" accent3="accent3" accent4="accent4" accent5="accent5" accent6="accent6" hlink="hlink" folHlink="folHlink"/>
  <p:sldLayoutIdLst>
    <p:sldLayoutId id="2147483749" r:id="rId1"/>
    <p:sldLayoutId id="2147483750" r:id="rId2"/>
  </p:sldLayoutIdLst>
  <p:hf hdr="0" ftr="0"/>
  <p:txStyles>
    <p:titleStyle>
      <a:lvl1pPr algn="l" defTabSz="914400" rtl="0" eaLnBrk="1" latinLnBrk="0" hangingPunct="1">
        <a:lnSpc>
          <a:spcPct val="90000"/>
        </a:lnSpc>
        <a:spcBef>
          <a:spcPct val="0"/>
        </a:spcBef>
        <a:buNone/>
        <a:defRPr sz="4000" b="1" i="0" kern="1200" baseline="0">
          <a:solidFill>
            <a:schemeClr val="tx2"/>
          </a:solidFill>
          <a:latin typeface="Calibri" panose="020F0502020204030204" pitchFamily="34"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400" b="1" i="0" kern="1200" cap="all" baseline="0">
          <a:solidFill>
            <a:schemeClr val="bg2"/>
          </a:solidFill>
          <a:latin typeface="Calibri" panose="020F0502020204030204" pitchFamily="34" charset="0"/>
          <a:ea typeface="+mn-ea"/>
          <a:cs typeface="Calibri" panose="020F0502020204030204" pitchFamily="34" charset="0"/>
        </a:defRPr>
      </a:lvl1pPr>
      <a:lvl2pPr marL="0" indent="0" algn="l" defTabSz="914400" rtl="0" eaLnBrk="1" latinLnBrk="0" hangingPunct="1">
        <a:lnSpc>
          <a:spcPct val="90000"/>
        </a:lnSpc>
        <a:spcBef>
          <a:spcPts val="500"/>
        </a:spcBef>
        <a:buFont typeface="Arial" panose="020B0604020202020204" pitchFamily="34" charset="0"/>
        <a:buNone/>
        <a:defRPr sz="1400" b="1" i="0" kern="1200">
          <a:solidFill>
            <a:schemeClr val="bg2"/>
          </a:solidFill>
          <a:latin typeface="Calibri" panose="020F0502020204030204" pitchFamily="34" charset="0"/>
          <a:ea typeface="+mn-ea"/>
          <a:cs typeface="Calibri" panose="020F0502020204030204" pitchFamily="34" charset="0"/>
        </a:defRPr>
      </a:lvl2pPr>
      <a:lvl3pPr marL="0" indent="0" algn="l" defTabSz="914400" rtl="0" eaLnBrk="1" latinLnBrk="0" hangingPunct="1">
        <a:lnSpc>
          <a:spcPct val="90000"/>
        </a:lnSpc>
        <a:spcBef>
          <a:spcPts val="500"/>
        </a:spcBef>
        <a:buFont typeface="Arial" panose="020B0604020202020204" pitchFamily="34" charset="0"/>
        <a:buNone/>
        <a:defRPr sz="1200" b="1" i="0" kern="1200">
          <a:solidFill>
            <a:schemeClr val="bg2"/>
          </a:solidFill>
          <a:latin typeface="Calibri" panose="020F0502020204030204" pitchFamily="34" charset="0"/>
          <a:ea typeface="+mn-ea"/>
          <a:cs typeface="Calibri" panose="020F0502020204030204" pitchFamily="34" charset="0"/>
        </a:defRPr>
      </a:lvl3pPr>
      <a:lvl4pPr marL="0" indent="0" algn="l" defTabSz="914400" rtl="0" eaLnBrk="1" latinLnBrk="0" hangingPunct="1">
        <a:lnSpc>
          <a:spcPct val="90000"/>
        </a:lnSpc>
        <a:spcBef>
          <a:spcPts val="500"/>
        </a:spcBef>
        <a:buFont typeface="Arial" panose="020B0604020202020204" pitchFamily="34" charset="0"/>
        <a:buNone/>
        <a:defRPr sz="1100" b="1" i="0" kern="1200">
          <a:solidFill>
            <a:schemeClr val="bg2"/>
          </a:solidFill>
          <a:latin typeface="Calibri" panose="020F0502020204030204" pitchFamily="34" charset="0"/>
          <a:ea typeface="+mn-ea"/>
          <a:cs typeface="Calibri" panose="020F0502020204030204" pitchFamily="34" charset="0"/>
        </a:defRPr>
      </a:lvl4pPr>
      <a:lvl5pPr marL="0" indent="0" algn="l" defTabSz="914400" rtl="0" eaLnBrk="1" latinLnBrk="0" hangingPunct="1">
        <a:lnSpc>
          <a:spcPct val="90000"/>
        </a:lnSpc>
        <a:spcBef>
          <a:spcPts val="500"/>
        </a:spcBef>
        <a:buFont typeface="Arial" panose="020B0604020202020204" pitchFamily="34" charset="0"/>
        <a:buNone/>
        <a:defRPr sz="1100" b="1" i="0" kern="1200">
          <a:solidFill>
            <a:schemeClr val="bg2"/>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118507F-048D-CF78-2385-EA2B7ED4ED2A}"/>
              </a:ext>
            </a:extLst>
          </p:cNvPr>
          <p:cNvPicPr>
            <a:picLocks noChangeAspect="1"/>
          </p:cNvPicPr>
          <p:nvPr userDrawn="1"/>
        </p:nvPicPr>
        <p:blipFill>
          <a:blip r:embed="rId3">
            <a:alphaModFix amt="5000"/>
          </a:blip>
          <a:stretch>
            <a:fillRect/>
          </a:stretch>
        </p:blipFill>
        <p:spPr>
          <a:xfrm>
            <a:off x="0" y="1958798"/>
            <a:ext cx="12192000" cy="4925567"/>
          </a:xfrm>
          <a:prstGeom prst="rect">
            <a:avLst/>
          </a:prstGeom>
        </p:spPr>
      </p:pic>
      <p:sp>
        <p:nvSpPr>
          <p:cNvPr id="3" name="Text Placeholder 2">
            <a:extLst>
              <a:ext uri="{FF2B5EF4-FFF2-40B4-BE49-F238E27FC236}">
                <a16:creationId xmlns:a16="http://schemas.microsoft.com/office/drawing/2014/main" id="{733FEBA6-3665-4A74-CDE0-BC479D4A69FA}"/>
              </a:ext>
            </a:extLst>
          </p:cNvPr>
          <p:cNvSpPr>
            <a:spLocks noGrp="1"/>
          </p:cNvSpPr>
          <p:nvPr>
            <p:ph type="body" idx="1"/>
          </p:nvPr>
        </p:nvSpPr>
        <p:spPr>
          <a:xfrm>
            <a:off x="304800" y="2865086"/>
            <a:ext cx="2895600" cy="1097313"/>
          </a:xfrm>
          <a:prstGeom prst="rect">
            <a:avLst/>
          </a:prstGeom>
        </p:spPr>
        <p:txBody>
          <a:bodyPr vert="horz" lIns="91440" tIns="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6">
            <a:extLst>
              <a:ext uri="{FF2B5EF4-FFF2-40B4-BE49-F238E27FC236}">
                <a16:creationId xmlns:a16="http://schemas.microsoft.com/office/drawing/2014/main" id="{042562E5-4E22-7B86-E2BB-F565481A3C39}"/>
              </a:ext>
            </a:extLst>
          </p:cNvPr>
          <p:cNvSpPr>
            <a:spLocks noGrp="1"/>
          </p:cNvSpPr>
          <p:nvPr>
            <p:ph type="title"/>
          </p:nvPr>
        </p:nvSpPr>
        <p:spPr>
          <a:xfrm>
            <a:off x="304800" y="1"/>
            <a:ext cx="11582400" cy="997660"/>
          </a:xfrm>
          <a:prstGeom prst="rect">
            <a:avLst/>
          </a:prstGeom>
        </p:spPr>
        <p:txBody>
          <a:bodyPr vert="horz" lIns="91440" tIns="45720" rIns="91440" bIns="45720" rtlCol="0" anchor="ctr">
            <a:noAutofit/>
          </a:bodyPr>
          <a:lstStyle/>
          <a:p>
            <a:r>
              <a:rPr lang="en-US"/>
              <a:t>Click to edit Master title style</a:t>
            </a:r>
          </a:p>
        </p:txBody>
      </p:sp>
      <p:cxnSp>
        <p:nvCxnSpPr>
          <p:cNvPr id="5" name="Straight Connector 4">
            <a:extLst>
              <a:ext uri="{FF2B5EF4-FFF2-40B4-BE49-F238E27FC236}">
                <a16:creationId xmlns:a16="http://schemas.microsoft.com/office/drawing/2014/main" id="{BEC90337-BE0E-70DA-B4E7-1853F6EA5DC9}"/>
              </a:ext>
            </a:extLst>
          </p:cNvPr>
          <p:cNvCxnSpPr>
            <a:cxnSpLocks/>
          </p:cNvCxnSpPr>
          <p:nvPr userDrawn="1"/>
        </p:nvCxnSpPr>
        <p:spPr>
          <a:xfrm>
            <a:off x="304800" y="1008735"/>
            <a:ext cx="11582400" cy="0"/>
          </a:xfrm>
          <a:prstGeom prst="line">
            <a:avLst/>
          </a:prstGeom>
          <a:ln w="12700">
            <a:solidFill>
              <a:srgbClr val="0065A4"/>
            </a:solidFill>
          </a:ln>
        </p:spPr>
        <p:style>
          <a:lnRef idx="1">
            <a:schemeClr val="accent1"/>
          </a:lnRef>
          <a:fillRef idx="0">
            <a:schemeClr val="accent1"/>
          </a:fillRef>
          <a:effectRef idx="0">
            <a:schemeClr val="accent1"/>
          </a:effectRef>
          <a:fontRef idx="minor">
            <a:schemeClr val="tx1"/>
          </a:fontRef>
        </p:style>
      </p:cxnSp>
      <p:sp>
        <p:nvSpPr>
          <p:cNvPr id="18" name="Slide Number Placeholder 5">
            <a:extLst>
              <a:ext uri="{FF2B5EF4-FFF2-40B4-BE49-F238E27FC236}">
                <a16:creationId xmlns:a16="http://schemas.microsoft.com/office/drawing/2014/main" id="{CA3A2122-F7E0-898A-D039-19214B823816}"/>
              </a:ext>
            </a:extLst>
          </p:cNvPr>
          <p:cNvSpPr txBox="1">
            <a:spLocks/>
          </p:cNvSpPr>
          <p:nvPr userDrawn="1"/>
        </p:nvSpPr>
        <p:spPr>
          <a:xfrm>
            <a:off x="11097897" y="6423201"/>
            <a:ext cx="220344" cy="405459"/>
          </a:xfrm>
          <a:prstGeom prst="rect">
            <a:avLst/>
          </a:prstGeom>
        </p:spPr>
        <p:txBody>
          <a:bodyPr anchor="ctr" anchorCtr="0"/>
          <a:lstStyle>
            <a:defPPr>
              <a:defRPr lang="en-US"/>
            </a:defPPr>
            <a:lvl1pPr marL="0" algn="l" defTabSz="914400" rtl="0" eaLnBrk="1" latinLnBrk="0" hangingPunct="1">
              <a:defRPr sz="1050" b="0" i="0" kern="1200">
                <a:solidFill>
                  <a:schemeClr val="bg1"/>
                </a:solidFill>
                <a:latin typeface="Gotham Medium" pitchFamily="2" charset="0"/>
                <a:ea typeface="+mn-ea"/>
                <a:cs typeface="Gotham Medium"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b="1">
                <a:latin typeface="Calibri" panose="020F0502020204030204" pitchFamily="34" charset="0"/>
                <a:cs typeface="Calibri" panose="020F0502020204030204" pitchFamily="34" charset="0"/>
              </a:rPr>
              <a:t>|</a:t>
            </a:r>
          </a:p>
        </p:txBody>
      </p:sp>
      <p:sp>
        <p:nvSpPr>
          <p:cNvPr id="2" name="Rectangle 1">
            <a:extLst>
              <a:ext uri="{FF2B5EF4-FFF2-40B4-BE49-F238E27FC236}">
                <a16:creationId xmlns:a16="http://schemas.microsoft.com/office/drawing/2014/main" id="{4796ED1C-7321-DF02-825F-BE6F0D1A4211}"/>
              </a:ext>
            </a:extLst>
          </p:cNvPr>
          <p:cNvSpPr/>
          <p:nvPr userDrawn="1"/>
        </p:nvSpPr>
        <p:spPr>
          <a:xfrm>
            <a:off x="0" y="6423201"/>
            <a:ext cx="12192000" cy="457200"/>
          </a:xfrm>
          <a:prstGeom prst="rect">
            <a:avLst/>
          </a:prstGeom>
          <a:gradFill>
            <a:gsLst>
              <a:gs pos="0">
                <a:srgbClr val="0065A4"/>
              </a:gs>
              <a:gs pos="99000">
                <a:srgbClr val="7AC14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2F6532A-94A5-3023-2F46-B73A03823239}"/>
              </a:ext>
            </a:extLst>
          </p:cNvPr>
          <p:cNvSpPr/>
          <p:nvPr userDrawn="1"/>
        </p:nvSpPr>
        <p:spPr>
          <a:xfrm>
            <a:off x="0" y="6819567"/>
            <a:ext cx="12192000" cy="62816"/>
          </a:xfrm>
          <a:prstGeom prst="rect">
            <a:avLst/>
          </a:prstGeom>
          <a:solidFill>
            <a:srgbClr val="FFF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B5D9D32C-DFEA-C167-3F53-F025A2BF86CF}"/>
              </a:ext>
            </a:extLst>
          </p:cNvPr>
          <p:cNvSpPr>
            <a:spLocks noGrp="1"/>
          </p:cNvSpPr>
          <p:nvPr>
            <p:ph type="sldNum" sz="quarter" idx="4"/>
          </p:nvPr>
        </p:nvSpPr>
        <p:spPr>
          <a:xfrm>
            <a:off x="11233469" y="6430591"/>
            <a:ext cx="441290" cy="386601"/>
          </a:xfrm>
          <a:prstGeom prst="rect">
            <a:avLst/>
          </a:prstGeom>
        </p:spPr>
        <p:txBody>
          <a:bodyPr vert="horz" lIns="91440" tIns="45720" rIns="91440" bIns="45720" rtlCol="0" anchor="ctr"/>
          <a:lstStyle>
            <a:lvl1pPr algn="l">
              <a:defRPr sz="1000" b="1" i="0" baseline="0">
                <a:solidFill>
                  <a:srgbClr val="FFFFFF"/>
                </a:solidFill>
                <a:latin typeface="+mn-lt"/>
              </a:defRPr>
            </a:lvl1pPr>
          </a:lstStyle>
          <a:p>
            <a:fld id="{45EBD3CB-B0EF-374D-A7D9-9E1E0B8E9BAC}" type="slidenum">
              <a:rPr lang="en-US" smtClean="0"/>
              <a:pPr/>
              <a:t>‹#›</a:t>
            </a:fld>
            <a:endParaRPr lang="en-US"/>
          </a:p>
        </p:txBody>
      </p:sp>
      <p:sp>
        <p:nvSpPr>
          <p:cNvPr id="8" name="Slide Number Placeholder 5">
            <a:extLst>
              <a:ext uri="{FF2B5EF4-FFF2-40B4-BE49-F238E27FC236}">
                <a16:creationId xmlns:a16="http://schemas.microsoft.com/office/drawing/2014/main" id="{31A0A6F6-55F4-DD52-9617-764A7C89D0A1}"/>
              </a:ext>
            </a:extLst>
          </p:cNvPr>
          <p:cNvSpPr txBox="1">
            <a:spLocks/>
          </p:cNvSpPr>
          <p:nvPr userDrawn="1"/>
        </p:nvSpPr>
        <p:spPr>
          <a:xfrm>
            <a:off x="11097897" y="6421219"/>
            <a:ext cx="220344" cy="405459"/>
          </a:xfrm>
          <a:prstGeom prst="rect">
            <a:avLst/>
          </a:prstGeom>
        </p:spPr>
        <p:txBody>
          <a:bodyPr anchor="ctr" anchorCtr="0"/>
          <a:lstStyle>
            <a:defPPr>
              <a:defRPr lang="en-US"/>
            </a:defPPr>
            <a:lvl1pPr marL="0" algn="l" defTabSz="914400" rtl="0" eaLnBrk="1" latinLnBrk="0" hangingPunct="1">
              <a:defRPr sz="1050" b="0" i="0" kern="1200">
                <a:solidFill>
                  <a:schemeClr val="bg1"/>
                </a:solidFill>
                <a:latin typeface="Gotham Medium" pitchFamily="2" charset="0"/>
                <a:ea typeface="+mn-ea"/>
                <a:cs typeface="Gotham Medium"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b="1">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4233148950"/>
      </p:ext>
    </p:extLst>
  </p:cSld>
  <p:clrMap bg1="lt1" tx1="dk1" bg2="lt2" tx2="dk2" accent1="accent1" accent2="accent2" accent3="accent3" accent4="accent4" accent5="accent5" accent6="accent6" hlink="hlink" folHlink="folHlink"/>
  <p:sldLayoutIdLst>
    <p:sldLayoutId id="2147483848" r:id="rId1"/>
  </p:sldLayoutIdLst>
  <p:hf hdr="0" ftr="0"/>
  <p:txStyles>
    <p:titleStyle>
      <a:lvl1pPr marL="4763" indent="-4763" algn="l" defTabSz="914400" rtl="0" eaLnBrk="1" latinLnBrk="0" hangingPunct="1">
        <a:lnSpc>
          <a:spcPct val="90000"/>
        </a:lnSpc>
        <a:spcBef>
          <a:spcPct val="0"/>
        </a:spcBef>
        <a:buNone/>
        <a:tabLst/>
        <a:defRPr sz="2800" b="1" i="0" kern="1200" baseline="0">
          <a:solidFill>
            <a:srgbClr val="0065A4"/>
          </a:solidFill>
          <a:latin typeface="Calibri" panose="020F0502020204030204" pitchFamily="34" charset="0"/>
          <a:ea typeface="+mj-ea"/>
          <a:cs typeface="+mj-cs"/>
        </a:defRPr>
      </a:lvl1pPr>
    </p:titleStyle>
    <p:bodyStyle>
      <a:lvl1pPr marL="0" indent="0" algn="l" defTabSz="365760" rtl="0" eaLnBrk="1" latinLnBrk="0" hangingPunct="1">
        <a:lnSpc>
          <a:spcPct val="90000"/>
        </a:lnSpc>
        <a:spcBef>
          <a:spcPts val="1000"/>
        </a:spcBef>
        <a:spcAft>
          <a:spcPts val="10"/>
        </a:spcAft>
        <a:buFontTx/>
        <a:buNone/>
        <a:defRPr sz="1400" b="0" i="0" kern="1200" cap="none" baseline="0">
          <a:solidFill>
            <a:schemeClr val="tx1"/>
          </a:solidFill>
          <a:latin typeface="Calibri" panose="020F0502020204030204" pitchFamily="34" charset="0"/>
          <a:ea typeface="+mn-ea"/>
          <a:cs typeface="Calibri" panose="020F0502020204030204" pitchFamily="34" charset="0"/>
        </a:defRPr>
      </a:lvl1pPr>
      <a:lvl2pPr marL="0" indent="0" algn="l" defTabSz="365760" rtl="0" eaLnBrk="1" latinLnBrk="0" hangingPunct="1">
        <a:lnSpc>
          <a:spcPct val="90000"/>
        </a:lnSpc>
        <a:spcBef>
          <a:spcPts val="500"/>
        </a:spcBef>
        <a:spcAft>
          <a:spcPts val="10"/>
        </a:spcAft>
        <a:buFontTx/>
        <a:buNone/>
        <a:defRPr sz="1200" b="0" i="0" kern="1200" cap="none" baseline="0">
          <a:solidFill>
            <a:schemeClr val="tx1"/>
          </a:solidFill>
          <a:latin typeface="Calibri" panose="020F0502020204030204" pitchFamily="34" charset="0"/>
          <a:ea typeface="+mn-ea"/>
          <a:cs typeface="Calibri" panose="020F0502020204030204" pitchFamily="34" charset="0"/>
        </a:defRPr>
      </a:lvl2pPr>
      <a:lvl3pPr marL="0" indent="0" algn="l" defTabSz="365760" rtl="0" eaLnBrk="1" latinLnBrk="0" hangingPunct="1">
        <a:lnSpc>
          <a:spcPct val="90000"/>
        </a:lnSpc>
        <a:spcBef>
          <a:spcPts val="500"/>
        </a:spcBef>
        <a:spcAft>
          <a:spcPts val="10"/>
        </a:spcAft>
        <a:buFontTx/>
        <a:buNone/>
        <a:defRPr sz="1100" b="0" i="0" kern="1200" cap="none" baseline="0">
          <a:solidFill>
            <a:schemeClr val="tx1"/>
          </a:solidFill>
          <a:latin typeface="Calibri" panose="020F0502020204030204" pitchFamily="34" charset="0"/>
          <a:ea typeface="+mn-ea"/>
          <a:cs typeface="Calibri" panose="020F0502020204030204" pitchFamily="34" charset="0"/>
        </a:defRPr>
      </a:lvl3pPr>
      <a:lvl4pPr marL="0" indent="0" algn="l" defTabSz="365760" rtl="0" eaLnBrk="1" latinLnBrk="0" hangingPunct="1">
        <a:lnSpc>
          <a:spcPct val="90000"/>
        </a:lnSpc>
        <a:spcBef>
          <a:spcPts val="500"/>
        </a:spcBef>
        <a:spcAft>
          <a:spcPts val="10"/>
        </a:spcAft>
        <a:buFontTx/>
        <a:buNone/>
        <a:defRPr sz="900" b="0" i="0" kern="1200" cap="none" baseline="0">
          <a:solidFill>
            <a:schemeClr val="tx1"/>
          </a:solidFill>
          <a:latin typeface="Calibri" panose="020F0502020204030204" pitchFamily="34" charset="0"/>
          <a:ea typeface="+mn-ea"/>
          <a:cs typeface="Calibri" panose="020F0502020204030204" pitchFamily="34" charset="0"/>
        </a:defRPr>
      </a:lvl4pPr>
      <a:lvl5pPr marL="0" indent="0" algn="l" defTabSz="365760" rtl="0" eaLnBrk="1" latinLnBrk="0" hangingPunct="1">
        <a:lnSpc>
          <a:spcPct val="90000"/>
        </a:lnSpc>
        <a:spcBef>
          <a:spcPts val="500"/>
        </a:spcBef>
        <a:spcAft>
          <a:spcPts val="10"/>
        </a:spcAft>
        <a:buFontTx/>
        <a:buNone/>
        <a:defRPr sz="700" b="0" i="0" kern="1200" cap="none"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840" userDrawn="1">
          <p15:clr>
            <a:srgbClr val="F26B43"/>
          </p15:clr>
        </p15:guide>
        <p15:guide id="3" orient="horz" pos="4200" userDrawn="1">
          <p15:clr>
            <a:srgbClr val="F26B43"/>
          </p15:clr>
        </p15:guide>
        <p15:guide id="4" orient="horz" pos="4152" userDrawn="1">
          <p15:clr>
            <a:srgbClr val="F26B43"/>
          </p15:clr>
        </p15:guide>
        <p15:guide id="6" orient="horz" pos="648" userDrawn="1">
          <p15:clr>
            <a:srgbClr val="F26B43"/>
          </p15:clr>
        </p15:guide>
        <p15:guide id="7" pos="192" userDrawn="1">
          <p15:clr>
            <a:srgbClr val="F26B43"/>
          </p15:clr>
        </p15:guide>
        <p15:guide id="8" pos="7488" userDrawn="1">
          <p15:clr>
            <a:srgbClr val="F26B43"/>
          </p15:clr>
        </p15:guide>
        <p15:guide id="12" orient="horz" pos="936" userDrawn="1">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924491F-DAC8-916C-7DE3-5EC89CCD5A2C}"/>
              </a:ext>
            </a:extLst>
          </p:cNvPr>
          <p:cNvSpPr/>
          <p:nvPr userDrawn="1"/>
        </p:nvSpPr>
        <p:spPr>
          <a:xfrm>
            <a:off x="0" y="6425183"/>
            <a:ext cx="12192000" cy="457200"/>
          </a:xfrm>
          <a:prstGeom prst="rect">
            <a:avLst/>
          </a:prstGeom>
          <a:gradFill>
            <a:gsLst>
              <a:gs pos="0">
                <a:srgbClr val="0065A4"/>
              </a:gs>
              <a:gs pos="99000">
                <a:srgbClr val="7AC14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9D7C56E6-ED51-7C5A-58B3-5ABB9589582E}"/>
              </a:ext>
            </a:extLst>
          </p:cNvPr>
          <p:cNvSpPr/>
          <p:nvPr userDrawn="1"/>
        </p:nvSpPr>
        <p:spPr>
          <a:xfrm>
            <a:off x="0" y="6821549"/>
            <a:ext cx="12192000" cy="62816"/>
          </a:xfrm>
          <a:prstGeom prst="rect">
            <a:avLst/>
          </a:prstGeom>
          <a:solidFill>
            <a:srgbClr val="FFF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a:extLst>
              <a:ext uri="{FF2B5EF4-FFF2-40B4-BE49-F238E27FC236}">
                <a16:creationId xmlns:a16="http://schemas.microsoft.com/office/drawing/2014/main" id="{300700B5-C946-046E-2B7C-863B11628DF4}"/>
              </a:ext>
            </a:extLst>
          </p:cNvPr>
          <p:cNvSpPr>
            <a:spLocks noGrp="1"/>
          </p:cNvSpPr>
          <p:nvPr>
            <p:ph type="sldNum" sz="quarter" idx="4"/>
          </p:nvPr>
        </p:nvSpPr>
        <p:spPr>
          <a:xfrm>
            <a:off x="11233469" y="6432573"/>
            <a:ext cx="441290" cy="386601"/>
          </a:xfrm>
          <a:prstGeom prst="rect">
            <a:avLst/>
          </a:prstGeom>
        </p:spPr>
        <p:txBody>
          <a:bodyPr vert="horz" lIns="91440" tIns="45720" rIns="91440" bIns="45720" rtlCol="0" anchor="ctr"/>
          <a:lstStyle>
            <a:lvl1pPr algn="l">
              <a:defRPr sz="1000" b="1" i="0" baseline="0">
                <a:solidFill>
                  <a:srgbClr val="FFFFFF"/>
                </a:solidFill>
                <a:latin typeface="+mn-lt"/>
              </a:defRPr>
            </a:lvl1pPr>
          </a:lstStyle>
          <a:p>
            <a:fld id="{45EBD3CB-B0EF-374D-A7D9-9E1E0B8E9BAC}" type="slidenum">
              <a:rPr lang="en-US" smtClean="0"/>
              <a:pPr/>
              <a:t>‹#›</a:t>
            </a:fld>
            <a:endParaRPr lang="en-US"/>
          </a:p>
        </p:txBody>
      </p:sp>
      <p:sp>
        <p:nvSpPr>
          <p:cNvPr id="6" name="Slide Number Placeholder 5">
            <a:extLst>
              <a:ext uri="{FF2B5EF4-FFF2-40B4-BE49-F238E27FC236}">
                <a16:creationId xmlns:a16="http://schemas.microsoft.com/office/drawing/2014/main" id="{FFB3090A-C968-7F2E-ABC8-F0A8825362EF}"/>
              </a:ext>
            </a:extLst>
          </p:cNvPr>
          <p:cNvSpPr txBox="1">
            <a:spLocks/>
          </p:cNvSpPr>
          <p:nvPr userDrawn="1"/>
        </p:nvSpPr>
        <p:spPr>
          <a:xfrm>
            <a:off x="11097897" y="6423201"/>
            <a:ext cx="220344" cy="405459"/>
          </a:xfrm>
          <a:prstGeom prst="rect">
            <a:avLst/>
          </a:prstGeom>
        </p:spPr>
        <p:txBody>
          <a:bodyPr anchor="ctr" anchorCtr="0"/>
          <a:lstStyle>
            <a:defPPr>
              <a:defRPr lang="en-US"/>
            </a:defPPr>
            <a:lvl1pPr marL="0" algn="l" defTabSz="914400" rtl="0" eaLnBrk="1" latinLnBrk="0" hangingPunct="1">
              <a:defRPr sz="1050" b="0" i="0" kern="1200">
                <a:solidFill>
                  <a:schemeClr val="bg1"/>
                </a:solidFill>
                <a:latin typeface="Gotham Medium" pitchFamily="2" charset="0"/>
                <a:ea typeface="+mn-ea"/>
                <a:cs typeface="Gotham Medium"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b="1">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775861384"/>
      </p:ext>
    </p:extLst>
  </p:cSld>
  <p:clrMap bg1="lt1" tx1="dk1" bg2="lt2" tx2="dk2" accent1="accent1" accent2="accent2" accent3="accent3" accent4="accent4" accent5="accent5" accent6="accent6" hlink="hlink" folHlink="folHlink"/>
  <p:sldLayoutIdLst>
    <p:sldLayoutId id="2147483851" r:id="rId1"/>
  </p:sldLayoutIdLst>
  <p:hf hdr="0" ftr="0"/>
  <p:txStyles>
    <p:titleStyle>
      <a:lvl1pPr marL="4763" indent="-4763" algn="l" defTabSz="914400" rtl="0" eaLnBrk="1" latinLnBrk="0" hangingPunct="1">
        <a:lnSpc>
          <a:spcPct val="90000"/>
        </a:lnSpc>
        <a:spcBef>
          <a:spcPct val="0"/>
        </a:spcBef>
        <a:buNone/>
        <a:tabLst/>
        <a:defRPr sz="7200" b="1" i="0" kern="1200" baseline="0">
          <a:solidFill>
            <a:schemeClr val="tx2"/>
          </a:solidFill>
          <a:latin typeface="Calibri" panose="020F0502020204030204" pitchFamily="34" charset="0"/>
          <a:ea typeface="+mj-ea"/>
          <a:cs typeface="+mj-cs"/>
        </a:defRPr>
      </a:lvl1pPr>
    </p:titleStyle>
    <p:bodyStyle>
      <a:lvl1pPr marL="0" indent="0" algn="l" defTabSz="365760" rtl="0" eaLnBrk="1" latinLnBrk="0" hangingPunct="1">
        <a:lnSpc>
          <a:spcPct val="90000"/>
        </a:lnSpc>
        <a:spcBef>
          <a:spcPts val="1000"/>
        </a:spcBef>
        <a:spcAft>
          <a:spcPts val="10"/>
        </a:spcAft>
        <a:buFontTx/>
        <a:buNone/>
        <a:defRPr sz="2000" b="1" i="0" kern="1200" cap="none" baseline="0">
          <a:solidFill>
            <a:schemeClr val="bg2"/>
          </a:solidFill>
          <a:latin typeface="Calibri" panose="020F0502020204030204" pitchFamily="34" charset="0"/>
          <a:ea typeface="+mn-ea"/>
          <a:cs typeface="Calibri Light" panose="020F0302020204030204" pitchFamily="34" charset="0"/>
        </a:defRPr>
      </a:lvl1pPr>
      <a:lvl2pPr marL="0" indent="0" algn="ctr" defTabSz="365760" rtl="0" eaLnBrk="1" latinLnBrk="0" hangingPunct="1">
        <a:lnSpc>
          <a:spcPct val="90000"/>
        </a:lnSpc>
        <a:spcBef>
          <a:spcPts val="500"/>
        </a:spcBef>
        <a:spcAft>
          <a:spcPts val="10"/>
        </a:spcAft>
        <a:buFontTx/>
        <a:buNone/>
        <a:defRPr sz="1200" b="0" i="0" kern="1200" cap="none" baseline="0">
          <a:solidFill>
            <a:schemeClr val="bg1"/>
          </a:solidFill>
          <a:latin typeface="Calibri Light" panose="020F0302020204030204" pitchFamily="34" charset="0"/>
          <a:ea typeface="+mn-ea"/>
          <a:cs typeface="Calibri Light" panose="020F0302020204030204" pitchFamily="34" charset="0"/>
        </a:defRPr>
      </a:lvl2pPr>
      <a:lvl3pPr marL="0" indent="0" algn="ctr" defTabSz="365760" rtl="0" eaLnBrk="1" latinLnBrk="0" hangingPunct="1">
        <a:lnSpc>
          <a:spcPct val="90000"/>
        </a:lnSpc>
        <a:spcBef>
          <a:spcPts val="500"/>
        </a:spcBef>
        <a:spcAft>
          <a:spcPts val="10"/>
        </a:spcAft>
        <a:buFontTx/>
        <a:buNone/>
        <a:defRPr sz="1100" b="0" i="0" kern="1200" cap="none" baseline="0">
          <a:solidFill>
            <a:schemeClr val="bg1"/>
          </a:solidFill>
          <a:latin typeface="Calibri Light" panose="020F0302020204030204" pitchFamily="34" charset="0"/>
          <a:ea typeface="+mn-ea"/>
          <a:cs typeface="Calibri Light" panose="020F0302020204030204" pitchFamily="34" charset="0"/>
        </a:defRPr>
      </a:lvl3pPr>
      <a:lvl4pPr marL="0" indent="0" algn="ctr" defTabSz="365760" rtl="0" eaLnBrk="1" latinLnBrk="0" hangingPunct="1">
        <a:lnSpc>
          <a:spcPct val="90000"/>
        </a:lnSpc>
        <a:spcBef>
          <a:spcPts val="500"/>
        </a:spcBef>
        <a:spcAft>
          <a:spcPts val="10"/>
        </a:spcAft>
        <a:buFontTx/>
        <a:buNone/>
        <a:defRPr sz="900" b="0" i="0" kern="1200" cap="none" baseline="0">
          <a:solidFill>
            <a:schemeClr val="bg1"/>
          </a:solidFill>
          <a:latin typeface="Calibri Light" panose="020F0302020204030204" pitchFamily="34" charset="0"/>
          <a:ea typeface="+mn-ea"/>
          <a:cs typeface="Calibri Light" panose="020F0302020204030204" pitchFamily="34" charset="0"/>
        </a:defRPr>
      </a:lvl4pPr>
      <a:lvl5pPr marL="0" indent="0" algn="ctr" defTabSz="365760" rtl="0" eaLnBrk="1" latinLnBrk="0" hangingPunct="1">
        <a:lnSpc>
          <a:spcPct val="90000"/>
        </a:lnSpc>
        <a:spcBef>
          <a:spcPts val="500"/>
        </a:spcBef>
        <a:spcAft>
          <a:spcPts val="10"/>
        </a:spcAft>
        <a:buFontTx/>
        <a:buNone/>
        <a:defRPr sz="700" b="0" i="0" kern="1200" cap="none" baseline="0">
          <a:solidFill>
            <a:schemeClr val="bg1"/>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008">
          <p15:clr>
            <a:srgbClr val="F26B43"/>
          </p15:clr>
        </p15:guide>
        <p15:guide id="7" pos="168">
          <p15:clr>
            <a:srgbClr val="F26B43"/>
          </p15:clr>
        </p15:guide>
        <p15:guide id="8" pos="7488">
          <p15:clr>
            <a:srgbClr val="F26B43"/>
          </p15:clr>
        </p15:guide>
        <p15:guide id="10" pos="996">
          <p15:clr>
            <a:srgbClr val="F26B43"/>
          </p15:clr>
        </p15:guide>
        <p15:guide id="11" pos="6360">
          <p15:clr>
            <a:srgbClr val="F26B43"/>
          </p15:clr>
        </p15:guide>
        <p15:guide id="12" orient="horz" pos="2160">
          <p15:clr>
            <a:srgbClr val="F26B43"/>
          </p15:clr>
        </p15:guide>
        <p15:guide id="13" pos="6936">
          <p15:clr>
            <a:srgbClr val="F26B43"/>
          </p15:clr>
        </p15:guide>
        <p15:guide id="14" pos="3840">
          <p15:clr>
            <a:srgbClr val="F26B43"/>
          </p15:clr>
        </p15:guide>
      </p15:sldGuideLst>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8086208"/>
      </p:ext>
    </p:extLst>
  </p:cSld>
  <p:clrMap bg1="lt1" tx1="dk1" bg2="lt2" tx2="dk2" accent1="accent1" accent2="accent2" accent3="accent3" accent4="accent4" accent5="accent5" accent6="accent6" hlink="hlink" folHlink="folHlink"/>
  <p:sldLayoutIdLst>
    <p:sldLayoutId id="2147483853" r:id="rId1"/>
  </p:sldLayoutIdLst>
  <p:hf hdr="0" ftr="0"/>
  <p:txStyles>
    <p:titleStyle>
      <a:lvl1pPr marL="4763" indent="-4763" algn="l" defTabSz="914400" rtl="0" eaLnBrk="1" latinLnBrk="0" hangingPunct="1">
        <a:lnSpc>
          <a:spcPct val="90000"/>
        </a:lnSpc>
        <a:spcBef>
          <a:spcPct val="0"/>
        </a:spcBef>
        <a:buNone/>
        <a:tabLst/>
        <a:defRPr sz="7200" b="1" i="0" kern="1200" baseline="0">
          <a:solidFill>
            <a:schemeClr val="tx2"/>
          </a:solidFill>
          <a:latin typeface="Calibri" panose="020F0502020204030204" pitchFamily="34" charset="0"/>
          <a:ea typeface="+mj-ea"/>
          <a:cs typeface="+mj-cs"/>
        </a:defRPr>
      </a:lvl1pPr>
    </p:titleStyle>
    <p:bodyStyle>
      <a:lvl1pPr marL="0" indent="0" algn="l" defTabSz="365760" rtl="0" eaLnBrk="1" latinLnBrk="0" hangingPunct="1">
        <a:lnSpc>
          <a:spcPct val="90000"/>
        </a:lnSpc>
        <a:spcBef>
          <a:spcPts val="1000"/>
        </a:spcBef>
        <a:spcAft>
          <a:spcPts val="10"/>
        </a:spcAft>
        <a:buFontTx/>
        <a:buNone/>
        <a:defRPr sz="2000" b="1" i="0" kern="1200" cap="none" baseline="0">
          <a:solidFill>
            <a:schemeClr val="bg2"/>
          </a:solidFill>
          <a:latin typeface="Calibri" panose="020F0502020204030204" pitchFamily="34" charset="0"/>
          <a:ea typeface="+mn-ea"/>
          <a:cs typeface="Calibri Light" panose="020F0302020204030204" pitchFamily="34" charset="0"/>
        </a:defRPr>
      </a:lvl1pPr>
      <a:lvl2pPr marL="0" indent="0" algn="ctr" defTabSz="365760" rtl="0" eaLnBrk="1" latinLnBrk="0" hangingPunct="1">
        <a:lnSpc>
          <a:spcPct val="90000"/>
        </a:lnSpc>
        <a:spcBef>
          <a:spcPts val="500"/>
        </a:spcBef>
        <a:spcAft>
          <a:spcPts val="10"/>
        </a:spcAft>
        <a:buFontTx/>
        <a:buNone/>
        <a:defRPr sz="1200" b="0" i="0" kern="1200" cap="none" baseline="0">
          <a:solidFill>
            <a:schemeClr val="bg1"/>
          </a:solidFill>
          <a:latin typeface="Calibri Light" panose="020F0302020204030204" pitchFamily="34" charset="0"/>
          <a:ea typeface="+mn-ea"/>
          <a:cs typeface="Calibri Light" panose="020F0302020204030204" pitchFamily="34" charset="0"/>
        </a:defRPr>
      </a:lvl2pPr>
      <a:lvl3pPr marL="0" indent="0" algn="ctr" defTabSz="365760" rtl="0" eaLnBrk="1" latinLnBrk="0" hangingPunct="1">
        <a:lnSpc>
          <a:spcPct val="90000"/>
        </a:lnSpc>
        <a:spcBef>
          <a:spcPts val="500"/>
        </a:spcBef>
        <a:spcAft>
          <a:spcPts val="10"/>
        </a:spcAft>
        <a:buFontTx/>
        <a:buNone/>
        <a:defRPr sz="1100" b="0" i="0" kern="1200" cap="none" baseline="0">
          <a:solidFill>
            <a:schemeClr val="bg1"/>
          </a:solidFill>
          <a:latin typeface="Calibri Light" panose="020F0302020204030204" pitchFamily="34" charset="0"/>
          <a:ea typeface="+mn-ea"/>
          <a:cs typeface="Calibri Light" panose="020F0302020204030204" pitchFamily="34" charset="0"/>
        </a:defRPr>
      </a:lvl3pPr>
      <a:lvl4pPr marL="0" indent="0" algn="ctr" defTabSz="365760" rtl="0" eaLnBrk="1" latinLnBrk="0" hangingPunct="1">
        <a:lnSpc>
          <a:spcPct val="90000"/>
        </a:lnSpc>
        <a:spcBef>
          <a:spcPts val="500"/>
        </a:spcBef>
        <a:spcAft>
          <a:spcPts val="10"/>
        </a:spcAft>
        <a:buFontTx/>
        <a:buNone/>
        <a:defRPr sz="900" b="0" i="0" kern="1200" cap="none" baseline="0">
          <a:solidFill>
            <a:schemeClr val="bg1"/>
          </a:solidFill>
          <a:latin typeface="Calibri Light" panose="020F0302020204030204" pitchFamily="34" charset="0"/>
          <a:ea typeface="+mn-ea"/>
          <a:cs typeface="Calibri Light" panose="020F0302020204030204" pitchFamily="34" charset="0"/>
        </a:defRPr>
      </a:lvl4pPr>
      <a:lvl5pPr marL="0" indent="0" algn="ctr" defTabSz="365760" rtl="0" eaLnBrk="1" latinLnBrk="0" hangingPunct="1">
        <a:lnSpc>
          <a:spcPct val="90000"/>
        </a:lnSpc>
        <a:spcBef>
          <a:spcPts val="500"/>
        </a:spcBef>
        <a:spcAft>
          <a:spcPts val="10"/>
        </a:spcAft>
        <a:buFontTx/>
        <a:buNone/>
        <a:defRPr sz="700" b="0" i="0" kern="1200" cap="none" baseline="0">
          <a:solidFill>
            <a:schemeClr val="bg1"/>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008">
          <p15:clr>
            <a:srgbClr val="F26B43"/>
          </p15:clr>
        </p15:guide>
        <p15:guide id="7" pos="168">
          <p15:clr>
            <a:srgbClr val="F26B43"/>
          </p15:clr>
        </p15:guide>
        <p15:guide id="8" pos="7488">
          <p15:clr>
            <a:srgbClr val="F26B43"/>
          </p15:clr>
        </p15:guide>
        <p15:guide id="10" pos="996">
          <p15:clr>
            <a:srgbClr val="F26B43"/>
          </p15:clr>
        </p15:guide>
        <p15:guide id="11" pos="6360">
          <p15:clr>
            <a:srgbClr val="F26B43"/>
          </p15:clr>
        </p15:guide>
        <p15:guide id="12" orient="horz" pos="2160">
          <p15:clr>
            <a:srgbClr val="F26B43"/>
          </p15:clr>
        </p15:guide>
        <p15:guide id="13" pos="6936">
          <p15:clr>
            <a:srgbClr val="F26B43"/>
          </p15:clr>
        </p15:guide>
        <p15:guide id="14" pos="3840">
          <p15:clr>
            <a:srgbClr val="F26B43"/>
          </p15:clr>
        </p15:guide>
      </p15:sldGuideLst>
    </p:ext>
  </p:extLst>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118507F-048D-CF78-2385-EA2B7ED4ED2A}"/>
              </a:ext>
            </a:extLst>
          </p:cNvPr>
          <p:cNvPicPr>
            <a:picLocks noChangeAspect="1"/>
          </p:cNvPicPr>
          <p:nvPr userDrawn="1"/>
        </p:nvPicPr>
        <p:blipFill>
          <a:blip r:embed="rId9">
            <a:alphaModFix amt="5000"/>
          </a:blip>
          <a:stretch>
            <a:fillRect/>
          </a:stretch>
        </p:blipFill>
        <p:spPr>
          <a:xfrm>
            <a:off x="0" y="1956816"/>
            <a:ext cx="12192000" cy="4925567"/>
          </a:xfrm>
          <a:prstGeom prst="rect">
            <a:avLst/>
          </a:prstGeom>
        </p:spPr>
      </p:pic>
      <p:sp>
        <p:nvSpPr>
          <p:cNvPr id="8" name="Rectangle 7">
            <a:extLst>
              <a:ext uri="{FF2B5EF4-FFF2-40B4-BE49-F238E27FC236}">
                <a16:creationId xmlns:a16="http://schemas.microsoft.com/office/drawing/2014/main" id="{77678744-65B6-FCAC-F5E7-9A8FA6CA6143}"/>
              </a:ext>
            </a:extLst>
          </p:cNvPr>
          <p:cNvSpPr/>
          <p:nvPr userDrawn="1"/>
        </p:nvSpPr>
        <p:spPr>
          <a:xfrm>
            <a:off x="0" y="6425183"/>
            <a:ext cx="12192000" cy="457200"/>
          </a:xfrm>
          <a:prstGeom prst="rect">
            <a:avLst/>
          </a:prstGeom>
          <a:gradFill>
            <a:gsLst>
              <a:gs pos="0">
                <a:srgbClr val="0065A4"/>
              </a:gs>
              <a:gs pos="99000">
                <a:srgbClr val="7AC14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A62C751-02EB-55B3-9477-BBA652250831}"/>
              </a:ext>
            </a:extLst>
          </p:cNvPr>
          <p:cNvSpPr/>
          <p:nvPr userDrawn="1"/>
        </p:nvSpPr>
        <p:spPr>
          <a:xfrm>
            <a:off x="0" y="6821549"/>
            <a:ext cx="12192000" cy="62816"/>
          </a:xfrm>
          <a:prstGeom prst="rect">
            <a:avLst/>
          </a:prstGeom>
          <a:solidFill>
            <a:srgbClr val="FFF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733FEBA6-3665-4A74-CDE0-BC479D4A69FA}"/>
              </a:ext>
            </a:extLst>
          </p:cNvPr>
          <p:cNvSpPr>
            <a:spLocks noGrp="1"/>
          </p:cNvSpPr>
          <p:nvPr>
            <p:ph type="body" idx="1"/>
          </p:nvPr>
        </p:nvSpPr>
        <p:spPr>
          <a:xfrm>
            <a:off x="304800" y="2476500"/>
            <a:ext cx="5791200" cy="3700464"/>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AC603AA3-C78B-FB12-3F61-F42EE2E63890}"/>
              </a:ext>
            </a:extLst>
          </p:cNvPr>
          <p:cNvSpPr>
            <a:spLocks noGrp="1"/>
          </p:cNvSpPr>
          <p:nvPr>
            <p:ph type="sldNum" sz="quarter" idx="4"/>
          </p:nvPr>
        </p:nvSpPr>
        <p:spPr>
          <a:xfrm>
            <a:off x="11237976" y="6446520"/>
            <a:ext cx="438912" cy="365760"/>
          </a:xfrm>
          <a:prstGeom prst="rect">
            <a:avLst/>
          </a:prstGeom>
        </p:spPr>
        <p:txBody>
          <a:bodyPr vert="horz" lIns="91440" tIns="45720" rIns="91440" bIns="45720" rtlCol="0" anchor="ctr"/>
          <a:lstStyle>
            <a:lvl1pPr algn="l">
              <a:defRPr sz="1000" b="1" i="0" baseline="0">
                <a:solidFill>
                  <a:srgbClr val="FFFFFF"/>
                </a:solidFill>
                <a:latin typeface="+mn-lt"/>
              </a:defRPr>
            </a:lvl1pPr>
          </a:lstStyle>
          <a:p>
            <a:fld id="{45EBD3CB-B0EF-374D-A7D9-9E1E0B8E9BAC}" type="slidenum">
              <a:rPr lang="en-US" smtClean="0"/>
              <a:pPr/>
              <a:t>‹#›</a:t>
            </a:fld>
            <a:endParaRPr lang="en-US"/>
          </a:p>
        </p:txBody>
      </p:sp>
      <p:sp>
        <p:nvSpPr>
          <p:cNvPr id="7" name="Title Placeholder 6">
            <a:extLst>
              <a:ext uri="{FF2B5EF4-FFF2-40B4-BE49-F238E27FC236}">
                <a16:creationId xmlns:a16="http://schemas.microsoft.com/office/drawing/2014/main" id="{042562E5-4E22-7B86-E2BB-F565481A3C39}"/>
              </a:ext>
            </a:extLst>
          </p:cNvPr>
          <p:cNvSpPr>
            <a:spLocks noGrp="1"/>
          </p:cNvSpPr>
          <p:nvPr>
            <p:ph type="title"/>
          </p:nvPr>
        </p:nvSpPr>
        <p:spPr>
          <a:xfrm>
            <a:off x="304800" y="1"/>
            <a:ext cx="11582400" cy="997660"/>
          </a:xfrm>
          <a:prstGeom prst="rect">
            <a:avLst/>
          </a:prstGeom>
        </p:spPr>
        <p:txBody>
          <a:bodyPr vert="horz" lIns="91440" tIns="45720" rIns="91440" bIns="45720" rtlCol="0" anchor="ctr">
            <a:noAutofit/>
          </a:bodyPr>
          <a:lstStyle/>
          <a:p>
            <a:r>
              <a:rPr lang="en-US"/>
              <a:t>Click to edit Master title style</a:t>
            </a:r>
          </a:p>
        </p:txBody>
      </p:sp>
      <p:sp>
        <p:nvSpPr>
          <p:cNvPr id="18" name="Slide Number Placeholder 5">
            <a:extLst>
              <a:ext uri="{FF2B5EF4-FFF2-40B4-BE49-F238E27FC236}">
                <a16:creationId xmlns:a16="http://schemas.microsoft.com/office/drawing/2014/main" id="{CA3A2122-F7E0-898A-D039-19214B823816}"/>
              </a:ext>
            </a:extLst>
          </p:cNvPr>
          <p:cNvSpPr txBox="1">
            <a:spLocks/>
          </p:cNvSpPr>
          <p:nvPr userDrawn="1"/>
        </p:nvSpPr>
        <p:spPr>
          <a:xfrm>
            <a:off x="11097897" y="6423201"/>
            <a:ext cx="220344" cy="405459"/>
          </a:xfrm>
          <a:prstGeom prst="rect">
            <a:avLst/>
          </a:prstGeom>
        </p:spPr>
        <p:txBody>
          <a:bodyPr anchor="ctr" anchorCtr="0"/>
          <a:lstStyle>
            <a:defPPr>
              <a:defRPr lang="en-US"/>
            </a:defPPr>
            <a:lvl1pPr marL="0" algn="l" defTabSz="914400" rtl="0" eaLnBrk="1" latinLnBrk="0" hangingPunct="1">
              <a:defRPr sz="1050" b="0" i="0" kern="1200">
                <a:solidFill>
                  <a:schemeClr val="bg1"/>
                </a:solidFill>
                <a:latin typeface="Gotham Medium" pitchFamily="2" charset="0"/>
                <a:ea typeface="+mn-ea"/>
                <a:cs typeface="Gotham Medium"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b="1">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074101298"/>
      </p:ext>
    </p:extLst>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Lst>
  <p:hf hdr="0" ftr="0"/>
  <p:txStyles>
    <p:titleStyle>
      <a:lvl1pPr marL="4763" indent="-4763" algn="l" defTabSz="914400" rtl="0" eaLnBrk="1" latinLnBrk="0" hangingPunct="1">
        <a:lnSpc>
          <a:spcPct val="90000"/>
        </a:lnSpc>
        <a:spcBef>
          <a:spcPct val="0"/>
        </a:spcBef>
        <a:buNone/>
        <a:tabLst/>
        <a:defRPr sz="2800" b="1" i="0" kern="1200" baseline="0">
          <a:solidFill>
            <a:srgbClr val="0065A4"/>
          </a:solidFill>
          <a:latin typeface="Calibri" panose="020F0502020204030204" pitchFamily="34" charset="0"/>
          <a:ea typeface="+mj-ea"/>
          <a:cs typeface="+mj-cs"/>
        </a:defRPr>
      </a:lvl1pPr>
    </p:titleStyle>
    <p:bodyStyle>
      <a:lvl1pPr marL="0" indent="0" algn="l" defTabSz="365760" rtl="0" eaLnBrk="1" latinLnBrk="0" hangingPunct="1">
        <a:lnSpc>
          <a:spcPct val="90000"/>
        </a:lnSpc>
        <a:spcBef>
          <a:spcPts val="1000"/>
        </a:spcBef>
        <a:spcAft>
          <a:spcPts val="10"/>
        </a:spcAft>
        <a:buFontTx/>
        <a:buNone/>
        <a:defRPr sz="1800" b="0" i="0" kern="1200" cap="none" baseline="0">
          <a:solidFill>
            <a:schemeClr val="tx1"/>
          </a:solidFill>
          <a:latin typeface="Calibri" panose="020F0502020204030204" pitchFamily="34" charset="0"/>
          <a:ea typeface="+mn-ea"/>
          <a:cs typeface="Calibri" panose="020F0502020204030204" pitchFamily="34" charset="0"/>
        </a:defRPr>
      </a:lvl1pPr>
      <a:lvl2pPr marL="0" indent="0" algn="l" defTabSz="365760" rtl="0" eaLnBrk="1" latinLnBrk="0" hangingPunct="1">
        <a:lnSpc>
          <a:spcPct val="90000"/>
        </a:lnSpc>
        <a:spcBef>
          <a:spcPts val="500"/>
        </a:spcBef>
        <a:spcAft>
          <a:spcPts val="10"/>
        </a:spcAft>
        <a:buFontTx/>
        <a:buNone/>
        <a:defRPr sz="1600" b="0" i="0" kern="1200" cap="none" baseline="0">
          <a:solidFill>
            <a:schemeClr val="tx1"/>
          </a:solidFill>
          <a:latin typeface="Calibri" panose="020F0502020204030204" pitchFamily="34" charset="0"/>
          <a:ea typeface="+mn-ea"/>
          <a:cs typeface="Calibri" panose="020F0502020204030204" pitchFamily="34" charset="0"/>
        </a:defRPr>
      </a:lvl2pPr>
      <a:lvl3pPr marL="0" indent="0" algn="l" defTabSz="365760" rtl="0" eaLnBrk="1" latinLnBrk="0" hangingPunct="1">
        <a:lnSpc>
          <a:spcPct val="90000"/>
        </a:lnSpc>
        <a:spcBef>
          <a:spcPts val="500"/>
        </a:spcBef>
        <a:spcAft>
          <a:spcPts val="10"/>
        </a:spcAft>
        <a:buFontTx/>
        <a:buNone/>
        <a:defRPr sz="1400" b="0" i="0" kern="1200" cap="none" baseline="0">
          <a:solidFill>
            <a:schemeClr val="tx1"/>
          </a:solidFill>
          <a:latin typeface="Calibri" panose="020F0502020204030204" pitchFamily="34" charset="0"/>
          <a:ea typeface="+mn-ea"/>
          <a:cs typeface="Calibri" panose="020F0502020204030204" pitchFamily="34" charset="0"/>
        </a:defRPr>
      </a:lvl3pPr>
      <a:lvl4pPr marL="0" indent="0" algn="l" defTabSz="365760" rtl="0" eaLnBrk="1" latinLnBrk="0" hangingPunct="1">
        <a:lnSpc>
          <a:spcPct val="90000"/>
        </a:lnSpc>
        <a:spcBef>
          <a:spcPts val="500"/>
        </a:spcBef>
        <a:spcAft>
          <a:spcPts val="10"/>
        </a:spcAft>
        <a:buFontTx/>
        <a:buNone/>
        <a:defRPr sz="1050" b="0" i="0" kern="1200" cap="none" baseline="0">
          <a:solidFill>
            <a:schemeClr val="tx1"/>
          </a:solidFill>
          <a:latin typeface="Calibri Light" panose="020F0302020204030204" pitchFamily="34" charset="0"/>
          <a:ea typeface="+mn-ea"/>
          <a:cs typeface="Calibri Light" panose="020F0302020204030204" pitchFamily="34" charset="0"/>
        </a:defRPr>
      </a:lvl4pPr>
      <a:lvl5pPr marL="0" indent="0" algn="l" defTabSz="365760" rtl="0" eaLnBrk="1" latinLnBrk="0" hangingPunct="1">
        <a:lnSpc>
          <a:spcPct val="90000"/>
        </a:lnSpc>
        <a:spcBef>
          <a:spcPts val="500"/>
        </a:spcBef>
        <a:spcAft>
          <a:spcPts val="10"/>
        </a:spcAft>
        <a:buFontTx/>
        <a:buNone/>
        <a:defRPr sz="1000" b="0" i="0" kern="1200" cap="none" baseline="0">
          <a:solidFill>
            <a:schemeClr val="tx1"/>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560">
          <p15:clr>
            <a:srgbClr val="F26B43"/>
          </p15:clr>
        </p15:guide>
        <p15:guide id="2" pos="3840">
          <p15:clr>
            <a:srgbClr val="F26B43"/>
          </p15:clr>
        </p15:guide>
        <p15:guide id="3" orient="horz" pos="4200">
          <p15:clr>
            <a:srgbClr val="F26B43"/>
          </p15:clr>
        </p15:guide>
        <p15:guide id="4" orient="horz" pos="4152">
          <p15:clr>
            <a:srgbClr val="F26B43"/>
          </p15:clr>
        </p15:guide>
        <p15:guide id="5" orient="horz" pos="2160">
          <p15:clr>
            <a:srgbClr val="F26B43"/>
          </p15:clr>
        </p15:guide>
        <p15:guide id="6" orient="horz" pos="1416">
          <p15:clr>
            <a:srgbClr val="F26B43"/>
          </p15:clr>
        </p15:guide>
        <p15:guide id="7" pos="192">
          <p15:clr>
            <a:srgbClr val="F26B43"/>
          </p15:clr>
        </p15:guide>
        <p15:guide id="8" pos="7488">
          <p15:clr>
            <a:srgbClr val="F26B43"/>
          </p15:clr>
        </p15:guide>
        <p15:guide id="9" pos="264">
          <p15:clr>
            <a:srgbClr val="F26B43"/>
          </p15:clr>
        </p15:guide>
        <p15:guide id="10" pos="2016">
          <p15:clr>
            <a:srgbClr val="F26B43"/>
          </p15:clr>
        </p15:guide>
        <p15:guide id="11" pos="566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l="-6000" r="-6000"/>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84966C7C-22A8-A2C6-A39D-CF359A4D828B}"/>
              </a:ext>
            </a:extLst>
          </p:cNvPr>
          <p:cNvSpPr/>
          <p:nvPr userDrawn="1"/>
        </p:nvSpPr>
        <p:spPr>
          <a:xfrm>
            <a:off x="0" y="0"/>
            <a:ext cx="12192000" cy="6857991"/>
          </a:xfrm>
          <a:prstGeom prst="rect">
            <a:avLst/>
          </a:prstGeom>
          <a:gradFill>
            <a:gsLst>
              <a:gs pos="0">
                <a:schemeClr val="bg1"/>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9F5A4057-ABBB-FC27-9E42-0BD9970ADFFC}"/>
              </a:ext>
            </a:extLst>
          </p:cNvPr>
          <p:cNvCxnSpPr>
            <a:cxnSpLocks/>
          </p:cNvCxnSpPr>
          <p:nvPr userDrawn="1"/>
        </p:nvCxnSpPr>
        <p:spPr>
          <a:xfrm>
            <a:off x="1473200" y="796234"/>
            <a:ext cx="9987280" cy="0"/>
          </a:xfrm>
          <a:prstGeom prst="line">
            <a:avLst/>
          </a:prstGeom>
          <a:ln w="12700">
            <a:solidFill>
              <a:srgbClr val="0065A4"/>
            </a:solidFill>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BD2EA7E5-2734-25E2-7EDF-96D7BE185487}"/>
              </a:ext>
            </a:extLst>
          </p:cNvPr>
          <p:cNvSpPr>
            <a:spLocks noGrp="1"/>
          </p:cNvSpPr>
          <p:nvPr>
            <p:ph type="title"/>
          </p:nvPr>
        </p:nvSpPr>
        <p:spPr>
          <a:xfrm>
            <a:off x="833627" y="2639496"/>
            <a:ext cx="7060693" cy="1449514"/>
          </a:xfrm>
          <a:prstGeom prst="rect">
            <a:avLst/>
          </a:prstGeom>
        </p:spPr>
        <p:txBody>
          <a:bodyPr vert="horz" lIns="0" tIns="0" rIns="0" bIns="0" rtlCol="0" anchor="t" anchorCtr="0">
            <a:noAutofit/>
          </a:bodyPr>
          <a:lstStyle/>
          <a:p>
            <a:r>
              <a:rPr lang="en-US"/>
              <a:t>Click to edit </a:t>
            </a:r>
            <a:br>
              <a:rPr lang="en-US"/>
            </a:br>
            <a:r>
              <a:rPr lang="en-US"/>
              <a:t>Master title style</a:t>
            </a:r>
          </a:p>
        </p:txBody>
      </p:sp>
      <p:sp>
        <p:nvSpPr>
          <p:cNvPr id="6" name="Date Placeholder 5">
            <a:extLst>
              <a:ext uri="{FF2B5EF4-FFF2-40B4-BE49-F238E27FC236}">
                <a16:creationId xmlns:a16="http://schemas.microsoft.com/office/drawing/2014/main" id="{40121F9E-7FF3-289F-F1D0-37CC59EA8C05}"/>
              </a:ext>
            </a:extLst>
          </p:cNvPr>
          <p:cNvSpPr>
            <a:spLocks noGrp="1"/>
          </p:cNvSpPr>
          <p:nvPr>
            <p:ph type="dt" sz="half" idx="2"/>
          </p:nvPr>
        </p:nvSpPr>
        <p:spPr>
          <a:xfrm>
            <a:off x="0" y="613671"/>
            <a:ext cx="1473200" cy="365125"/>
          </a:xfrm>
          <a:prstGeom prst="rect">
            <a:avLst/>
          </a:prstGeom>
        </p:spPr>
        <p:txBody>
          <a:bodyPr vert="horz" lIns="91440" tIns="45720" rIns="91440" bIns="45720" rtlCol="0" anchor="ctr"/>
          <a:lstStyle>
            <a:lvl1pPr algn="r">
              <a:defRPr sz="1200" b="1" i="0" baseline="0">
                <a:solidFill>
                  <a:srgbClr val="A6A6A6"/>
                </a:solidFill>
                <a:latin typeface="Calibri" panose="020F0502020204030204" pitchFamily="34" charset="0"/>
              </a:defRPr>
            </a:lvl1pPr>
          </a:lstStyle>
          <a:p>
            <a:endParaRPr lang="en-US"/>
          </a:p>
        </p:txBody>
      </p:sp>
      <p:sp>
        <p:nvSpPr>
          <p:cNvPr id="9" name="Rectangle 8">
            <a:extLst>
              <a:ext uri="{FF2B5EF4-FFF2-40B4-BE49-F238E27FC236}">
                <a16:creationId xmlns:a16="http://schemas.microsoft.com/office/drawing/2014/main" id="{090E8CE3-8CE9-473E-914A-35F277875748}"/>
              </a:ext>
            </a:extLst>
          </p:cNvPr>
          <p:cNvSpPr/>
          <p:nvPr userDrawn="1"/>
        </p:nvSpPr>
        <p:spPr>
          <a:xfrm>
            <a:off x="0" y="6800882"/>
            <a:ext cx="12192000" cy="62816"/>
          </a:xfrm>
          <a:prstGeom prst="rect">
            <a:avLst/>
          </a:prstGeom>
          <a:solidFill>
            <a:srgbClr val="FFF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9962339"/>
      </p:ext>
    </p:extLst>
  </p:cSld>
  <p:clrMap bg1="lt1" tx1="dk1" bg2="lt2" tx2="dk2" accent1="accent1" accent2="accent2" accent3="accent3" accent4="accent4" accent5="accent5" accent6="accent6" hlink="hlink" folHlink="folHlink"/>
  <p:sldLayoutIdLst>
    <p:sldLayoutId id="2147483819" r:id="rId1"/>
    <p:sldLayoutId id="2147483849" r:id="rId2"/>
    <p:sldLayoutId id="2147483854" r:id="rId3"/>
  </p:sldLayoutIdLst>
  <p:hf hdr="0" ftr="0"/>
  <p:txStyles>
    <p:titleStyle>
      <a:lvl1pPr algn="l" defTabSz="914400" rtl="0" eaLnBrk="1" latinLnBrk="0" hangingPunct="1">
        <a:lnSpc>
          <a:spcPct val="90000"/>
        </a:lnSpc>
        <a:spcBef>
          <a:spcPct val="0"/>
        </a:spcBef>
        <a:buNone/>
        <a:defRPr sz="4000" b="1" i="0" kern="1200" baseline="0">
          <a:solidFill>
            <a:schemeClr val="tx2"/>
          </a:solidFill>
          <a:latin typeface="Calibri" panose="020F0502020204030204" pitchFamily="34"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400" b="1" i="0" kern="1200" cap="all" baseline="0">
          <a:solidFill>
            <a:schemeClr val="bg2"/>
          </a:solidFill>
          <a:latin typeface="Calibri" panose="020F0502020204030204" pitchFamily="34" charset="0"/>
          <a:ea typeface="+mn-ea"/>
          <a:cs typeface="Calibri" panose="020F0502020204030204" pitchFamily="34" charset="0"/>
        </a:defRPr>
      </a:lvl1pPr>
      <a:lvl2pPr marL="0" indent="0" algn="l" defTabSz="914400" rtl="0" eaLnBrk="1" latinLnBrk="0" hangingPunct="1">
        <a:lnSpc>
          <a:spcPct val="90000"/>
        </a:lnSpc>
        <a:spcBef>
          <a:spcPts val="500"/>
        </a:spcBef>
        <a:buFont typeface="Arial" panose="020B0604020202020204" pitchFamily="34" charset="0"/>
        <a:buNone/>
        <a:defRPr sz="1400" b="1" i="0" kern="1200">
          <a:solidFill>
            <a:schemeClr val="bg2"/>
          </a:solidFill>
          <a:latin typeface="Calibri" panose="020F0502020204030204" pitchFamily="34" charset="0"/>
          <a:ea typeface="+mn-ea"/>
          <a:cs typeface="Calibri" panose="020F0502020204030204" pitchFamily="34" charset="0"/>
        </a:defRPr>
      </a:lvl2pPr>
      <a:lvl3pPr marL="0" indent="0" algn="l" defTabSz="914400" rtl="0" eaLnBrk="1" latinLnBrk="0" hangingPunct="1">
        <a:lnSpc>
          <a:spcPct val="90000"/>
        </a:lnSpc>
        <a:spcBef>
          <a:spcPts val="500"/>
        </a:spcBef>
        <a:buFont typeface="Arial" panose="020B0604020202020204" pitchFamily="34" charset="0"/>
        <a:buNone/>
        <a:defRPr sz="1200" b="1" i="0" kern="1200">
          <a:solidFill>
            <a:schemeClr val="bg2"/>
          </a:solidFill>
          <a:latin typeface="Calibri" panose="020F0502020204030204" pitchFamily="34" charset="0"/>
          <a:ea typeface="+mn-ea"/>
          <a:cs typeface="Calibri" panose="020F0502020204030204" pitchFamily="34" charset="0"/>
        </a:defRPr>
      </a:lvl3pPr>
      <a:lvl4pPr marL="0" indent="0" algn="l" defTabSz="914400" rtl="0" eaLnBrk="1" latinLnBrk="0" hangingPunct="1">
        <a:lnSpc>
          <a:spcPct val="90000"/>
        </a:lnSpc>
        <a:spcBef>
          <a:spcPts val="500"/>
        </a:spcBef>
        <a:buFont typeface="Arial" panose="020B0604020202020204" pitchFamily="34" charset="0"/>
        <a:buNone/>
        <a:defRPr sz="1100" b="1" i="0" kern="1200">
          <a:solidFill>
            <a:schemeClr val="bg2"/>
          </a:solidFill>
          <a:latin typeface="Calibri" panose="020F0502020204030204" pitchFamily="34" charset="0"/>
          <a:ea typeface="+mn-ea"/>
          <a:cs typeface="Calibri" panose="020F0502020204030204" pitchFamily="34" charset="0"/>
        </a:defRPr>
      </a:lvl4pPr>
      <a:lvl5pPr marL="0" indent="0" algn="l" defTabSz="914400" rtl="0" eaLnBrk="1" latinLnBrk="0" hangingPunct="1">
        <a:lnSpc>
          <a:spcPct val="90000"/>
        </a:lnSpc>
        <a:spcBef>
          <a:spcPts val="500"/>
        </a:spcBef>
        <a:buFont typeface="Arial" panose="020B0604020202020204" pitchFamily="34" charset="0"/>
        <a:buNone/>
        <a:defRPr sz="1100" b="1" i="0" kern="1200">
          <a:solidFill>
            <a:schemeClr val="bg2"/>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192" userDrawn="1">
          <p15:clr>
            <a:srgbClr val="F26B43"/>
          </p15:clr>
        </p15:guide>
        <p15:guide id="4" pos="4776"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118507F-048D-CF78-2385-EA2B7ED4ED2A}"/>
              </a:ext>
            </a:extLst>
          </p:cNvPr>
          <p:cNvPicPr>
            <a:picLocks noChangeAspect="1"/>
          </p:cNvPicPr>
          <p:nvPr userDrawn="1"/>
        </p:nvPicPr>
        <p:blipFill>
          <a:blip r:embed="rId9">
            <a:alphaModFix amt="5000"/>
          </a:blip>
          <a:stretch>
            <a:fillRect/>
          </a:stretch>
        </p:blipFill>
        <p:spPr>
          <a:xfrm>
            <a:off x="0" y="1956816"/>
            <a:ext cx="12192000" cy="4925567"/>
          </a:xfrm>
          <a:prstGeom prst="rect">
            <a:avLst/>
          </a:prstGeom>
        </p:spPr>
      </p:pic>
      <p:sp>
        <p:nvSpPr>
          <p:cNvPr id="8" name="Rectangle 7">
            <a:extLst>
              <a:ext uri="{FF2B5EF4-FFF2-40B4-BE49-F238E27FC236}">
                <a16:creationId xmlns:a16="http://schemas.microsoft.com/office/drawing/2014/main" id="{77678744-65B6-FCAC-F5E7-9A8FA6CA6143}"/>
              </a:ext>
            </a:extLst>
          </p:cNvPr>
          <p:cNvSpPr/>
          <p:nvPr userDrawn="1"/>
        </p:nvSpPr>
        <p:spPr>
          <a:xfrm>
            <a:off x="0" y="6425183"/>
            <a:ext cx="12192000" cy="457200"/>
          </a:xfrm>
          <a:prstGeom prst="rect">
            <a:avLst/>
          </a:prstGeom>
          <a:gradFill>
            <a:gsLst>
              <a:gs pos="0">
                <a:srgbClr val="0065A4"/>
              </a:gs>
              <a:gs pos="99000">
                <a:srgbClr val="7AC14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A62C751-02EB-55B3-9477-BBA652250831}"/>
              </a:ext>
            </a:extLst>
          </p:cNvPr>
          <p:cNvSpPr/>
          <p:nvPr userDrawn="1"/>
        </p:nvSpPr>
        <p:spPr>
          <a:xfrm>
            <a:off x="0" y="6821549"/>
            <a:ext cx="12192000" cy="62816"/>
          </a:xfrm>
          <a:prstGeom prst="rect">
            <a:avLst/>
          </a:prstGeom>
          <a:solidFill>
            <a:srgbClr val="FFF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733FEBA6-3665-4A74-CDE0-BC479D4A69FA}"/>
              </a:ext>
            </a:extLst>
          </p:cNvPr>
          <p:cNvSpPr>
            <a:spLocks noGrp="1"/>
          </p:cNvSpPr>
          <p:nvPr>
            <p:ph type="body" idx="1"/>
          </p:nvPr>
        </p:nvSpPr>
        <p:spPr>
          <a:xfrm>
            <a:off x="304800" y="2476500"/>
            <a:ext cx="5791200" cy="3700464"/>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AC603AA3-C78B-FB12-3F61-F42EE2E63890}"/>
              </a:ext>
            </a:extLst>
          </p:cNvPr>
          <p:cNvSpPr>
            <a:spLocks noGrp="1"/>
          </p:cNvSpPr>
          <p:nvPr>
            <p:ph type="sldNum" sz="quarter" idx="4"/>
          </p:nvPr>
        </p:nvSpPr>
        <p:spPr>
          <a:xfrm>
            <a:off x="11237976" y="6446520"/>
            <a:ext cx="438912" cy="365760"/>
          </a:xfrm>
          <a:prstGeom prst="rect">
            <a:avLst/>
          </a:prstGeom>
        </p:spPr>
        <p:txBody>
          <a:bodyPr vert="horz" lIns="91440" tIns="45720" rIns="91440" bIns="45720" rtlCol="0" anchor="ctr"/>
          <a:lstStyle>
            <a:lvl1pPr algn="l">
              <a:defRPr sz="1000" b="1" i="0" baseline="0">
                <a:solidFill>
                  <a:srgbClr val="FFFFFF"/>
                </a:solidFill>
                <a:latin typeface="+mn-lt"/>
              </a:defRPr>
            </a:lvl1pPr>
          </a:lstStyle>
          <a:p>
            <a:fld id="{45EBD3CB-B0EF-374D-A7D9-9E1E0B8E9BAC}" type="slidenum">
              <a:rPr lang="en-US" smtClean="0"/>
              <a:pPr/>
              <a:t>‹#›</a:t>
            </a:fld>
            <a:endParaRPr lang="en-US"/>
          </a:p>
        </p:txBody>
      </p:sp>
      <p:sp>
        <p:nvSpPr>
          <p:cNvPr id="7" name="Title Placeholder 6">
            <a:extLst>
              <a:ext uri="{FF2B5EF4-FFF2-40B4-BE49-F238E27FC236}">
                <a16:creationId xmlns:a16="http://schemas.microsoft.com/office/drawing/2014/main" id="{042562E5-4E22-7B86-E2BB-F565481A3C39}"/>
              </a:ext>
            </a:extLst>
          </p:cNvPr>
          <p:cNvSpPr>
            <a:spLocks noGrp="1"/>
          </p:cNvSpPr>
          <p:nvPr>
            <p:ph type="title"/>
          </p:nvPr>
        </p:nvSpPr>
        <p:spPr>
          <a:xfrm>
            <a:off x="304800" y="1"/>
            <a:ext cx="11582400" cy="997660"/>
          </a:xfrm>
          <a:prstGeom prst="rect">
            <a:avLst/>
          </a:prstGeom>
        </p:spPr>
        <p:txBody>
          <a:bodyPr vert="horz" lIns="91440" tIns="45720" rIns="91440" bIns="45720" rtlCol="0" anchor="ctr">
            <a:noAutofit/>
          </a:bodyPr>
          <a:lstStyle/>
          <a:p>
            <a:r>
              <a:rPr lang="en-US"/>
              <a:t>Click to edit Master title style</a:t>
            </a:r>
          </a:p>
        </p:txBody>
      </p:sp>
      <p:sp>
        <p:nvSpPr>
          <p:cNvPr id="18" name="Slide Number Placeholder 5">
            <a:extLst>
              <a:ext uri="{FF2B5EF4-FFF2-40B4-BE49-F238E27FC236}">
                <a16:creationId xmlns:a16="http://schemas.microsoft.com/office/drawing/2014/main" id="{CA3A2122-F7E0-898A-D039-19214B823816}"/>
              </a:ext>
            </a:extLst>
          </p:cNvPr>
          <p:cNvSpPr txBox="1">
            <a:spLocks/>
          </p:cNvSpPr>
          <p:nvPr userDrawn="1"/>
        </p:nvSpPr>
        <p:spPr>
          <a:xfrm>
            <a:off x="11097897" y="6423201"/>
            <a:ext cx="220344" cy="405459"/>
          </a:xfrm>
          <a:prstGeom prst="rect">
            <a:avLst/>
          </a:prstGeom>
        </p:spPr>
        <p:txBody>
          <a:bodyPr anchor="ctr" anchorCtr="0"/>
          <a:lstStyle>
            <a:defPPr>
              <a:defRPr lang="en-US"/>
            </a:defPPr>
            <a:lvl1pPr marL="0" algn="l" defTabSz="914400" rtl="0" eaLnBrk="1" latinLnBrk="0" hangingPunct="1">
              <a:defRPr sz="1050" b="0" i="0" kern="1200">
                <a:solidFill>
                  <a:schemeClr val="bg1"/>
                </a:solidFill>
                <a:latin typeface="Gotham Medium" pitchFamily="2" charset="0"/>
                <a:ea typeface="+mn-ea"/>
                <a:cs typeface="Gotham Medium"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b="1">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61706320"/>
      </p:ext>
    </p:extLst>
  </p:cSld>
  <p:clrMap bg1="lt1" tx1="dk1" bg2="lt2" tx2="dk2" accent1="accent1" accent2="accent2" accent3="accent3" accent4="accent4" accent5="accent5" accent6="accent6" hlink="hlink" folHlink="folHlink"/>
  <p:sldLayoutIdLst>
    <p:sldLayoutId id="2147483767" r:id="rId1"/>
    <p:sldLayoutId id="2147483763" r:id="rId2"/>
    <p:sldLayoutId id="2147483759" r:id="rId3"/>
    <p:sldLayoutId id="2147483762" r:id="rId4"/>
    <p:sldLayoutId id="2147483765" r:id="rId5"/>
    <p:sldLayoutId id="2147483766" r:id="rId6"/>
    <p:sldLayoutId id="2147483768" r:id="rId7"/>
  </p:sldLayoutIdLst>
  <p:hf hdr="0" ftr="0"/>
  <p:txStyles>
    <p:titleStyle>
      <a:lvl1pPr marL="4763" indent="-4763" algn="l" defTabSz="914400" rtl="0" eaLnBrk="1" latinLnBrk="0" hangingPunct="1">
        <a:lnSpc>
          <a:spcPct val="90000"/>
        </a:lnSpc>
        <a:spcBef>
          <a:spcPct val="0"/>
        </a:spcBef>
        <a:buNone/>
        <a:tabLst/>
        <a:defRPr sz="2800" b="1" i="0" kern="1200" baseline="0">
          <a:solidFill>
            <a:srgbClr val="0065A4"/>
          </a:solidFill>
          <a:latin typeface="Calibri" panose="020F0502020204030204" pitchFamily="34" charset="0"/>
          <a:ea typeface="+mj-ea"/>
          <a:cs typeface="+mj-cs"/>
        </a:defRPr>
      </a:lvl1pPr>
    </p:titleStyle>
    <p:bodyStyle>
      <a:lvl1pPr marL="0" indent="0" algn="l" defTabSz="365760" rtl="0" eaLnBrk="1" latinLnBrk="0" hangingPunct="1">
        <a:lnSpc>
          <a:spcPct val="90000"/>
        </a:lnSpc>
        <a:spcBef>
          <a:spcPts val="1000"/>
        </a:spcBef>
        <a:spcAft>
          <a:spcPts val="10"/>
        </a:spcAft>
        <a:buFontTx/>
        <a:buNone/>
        <a:defRPr sz="1800" b="0" i="0" kern="1200" cap="none" baseline="0">
          <a:solidFill>
            <a:schemeClr val="tx1"/>
          </a:solidFill>
          <a:latin typeface="Calibri" panose="020F0502020204030204" pitchFamily="34" charset="0"/>
          <a:ea typeface="+mn-ea"/>
          <a:cs typeface="Calibri" panose="020F0502020204030204" pitchFamily="34" charset="0"/>
        </a:defRPr>
      </a:lvl1pPr>
      <a:lvl2pPr marL="0" indent="0" algn="l" defTabSz="365760" rtl="0" eaLnBrk="1" latinLnBrk="0" hangingPunct="1">
        <a:lnSpc>
          <a:spcPct val="90000"/>
        </a:lnSpc>
        <a:spcBef>
          <a:spcPts val="500"/>
        </a:spcBef>
        <a:spcAft>
          <a:spcPts val="10"/>
        </a:spcAft>
        <a:buFontTx/>
        <a:buNone/>
        <a:defRPr sz="1600" b="0" i="0" kern="1200" cap="none" baseline="0">
          <a:solidFill>
            <a:schemeClr val="tx1"/>
          </a:solidFill>
          <a:latin typeface="Calibri" panose="020F0502020204030204" pitchFamily="34" charset="0"/>
          <a:ea typeface="+mn-ea"/>
          <a:cs typeface="Calibri" panose="020F0502020204030204" pitchFamily="34" charset="0"/>
        </a:defRPr>
      </a:lvl2pPr>
      <a:lvl3pPr marL="0" indent="0" algn="l" defTabSz="365760" rtl="0" eaLnBrk="1" latinLnBrk="0" hangingPunct="1">
        <a:lnSpc>
          <a:spcPct val="90000"/>
        </a:lnSpc>
        <a:spcBef>
          <a:spcPts val="500"/>
        </a:spcBef>
        <a:spcAft>
          <a:spcPts val="10"/>
        </a:spcAft>
        <a:buFontTx/>
        <a:buNone/>
        <a:defRPr sz="1400" b="0" i="0" kern="1200" cap="none" baseline="0">
          <a:solidFill>
            <a:schemeClr val="tx1"/>
          </a:solidFill>
          <a:latin typeface="Calibri" panose="020F0502020204030204" pitchFamily="34" charset="0"/>
          <a:ea typeface="+mn-ea"/>
          <a:cs typeface="Calibri" panose="020F0502020204030204" pitchFamily="34" charset="0"/>
        </a:defRPr>
      </a:lvl3pPr>
      <a:lvl4pPr marL="0" indent="0" algn="l" defTabSz="365760" rtl="0" eaLnBrk="1" latinLnBrk="0" hangingPunct="1">
        <a:lnSpc>
          <a:spcPct val="90000"/>
        </a:lnSpc>
        <a:spcBef>
          <a:spcPts val="500"/>
        </a:spcBef>
        <a:spcAft>
          <a:spcPts val="10"/>
        </a:spcAft>
        <a:buFontTx/>
        <a:buNone/>
        <a:defRPr sz="1050" b="0" i="0" kern="1200" cap="none" baseline="0">
          <a:solidFill>
            <a:schemeClr val="tx1"/>
          </a:solidFill>
          <a:latin typeface="Calibri Light" panose="020F0302020204030204" pitchFamily="34" charset="0"/>
          <a:ea typeface="+mn-ea"/>
          <a:cs typeface="Calibri Light" panose="020F0302020204030204" pitchFamily="34" charset="0"/>
        </a:defRPr>
      </a:lvl4pPr>
      <a:lvl5pPr marL="0" indent="0" algn="l" defTabSz="365760" rtl="0" eaLnBrk="1" latinLnBrk="0" hangingPunct="1">
        <a:lnSpc>
          <a:spcPct val="90000"/>
        </a:lnSpc>
        <a:spcBef>
          <a:spcPts val="500"/>
        </a:spcBef>
        <a:spcAft>
          <a:spcPts val="10"/>
        </a:spcAft>
        <a:buFontTx/>
        <a:buNone/>
        <a:defRPr sz="1000" b="0" i="0" kern="1200" cap="none" baseline="0">
          <a:solidFill>
            <a:schemeClr val="tx1"/>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560" userDrawn="1">
          <p15:clr>
            <a:srgbClr val="F26B43"/>
          </p15:clr>
        </p15:guide>
        <p15:guide id="2" pos="3840" userDrawn="1">
          <p15:clr>
            <a:srgbClr val="F26B43"/>
          </p15:clr>
        </p15:guide>
        <p15:guide id="3" orient="horz" pos="4200" userDrawn="1">
          <p15:clr>
            <a:srgbClr val="F26B43"/>
          </p15:clr>
        </p15:guide>
        <p15:guide id="4" orient="horz" pos="4152" userDrawn="1">
          <p15:clr>
            <a:srgbClr val="F26B43"/>
          </p15:clr>
        </p15:guide>
        <p15:guide id="5" orient="horz" pos="2160" userDrawn="1">
          <p15:clr>
            <a:srgbClr val="F26B43"/>
          </p15:clr>
        </p15:guide>
        <p15:guide id="6" orient="horz" pos="1416" userDrawn="1">
          <p15:clr>
            <a:srgbClr val="F26B43"/>
          </p15:clr>
        </p15:guide>
        <p15:guide id="7" pos="192" userDrawn="1">
          <p15:clr>
            <a:srgbClr val="F26B43"/>
          </p15:clr>
        </p15:guide>
        <p15:guide id="8" pos="7488" userDrawn="1">
          <p15:clr>
            <a:srgbClr val="F26B43"/>
          </p15:clr>
        </p15:guide>
        <p15:guide id="9" pos="264" userDrawn="1">
          <p15:clr>
            <a:srgbClr val="F26B43"/>
          </p15:clr>
        </p15:guide>
        <p15:guide id="10" pos="2016" userDrawn="1">
          <p15:clr>
            <a:srgbClr val="F26B43"/>
          </p15:clr>
        </p15:guide>
        <p15:guide id="11" pos="5664"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118507F-048D-CF78-2385-EA2B7ED4ED2A}"/>
              </a:ext>
            </a:extLst>
          </p:cNvPr>
          <p:cNvPicPr>
            <a:picLocks noChangeAspect="1"/>
          </p:cNvPicPr>
          <p:nvPr userDrawn="1"/>
        </p:nvPicPr>
        <p:blipFill>
          <a:blip r:embed="rId3">
            <a:alphaModFix amt="5000"/>
          </a:blip>
          <a:stretch>
            <a:fillRect/>
          </a:stretch>
        </p:blipFill>
        <p:spPr>
          <a:xfrm>
            <a:off x="0" y="1958798"/>
            <a:ext cx="12192000" cy="4925567"/>
          </a:xfrm>
          <a:prstGeom prst="rect">
            <a:avLst/>
          </a:prstGeom>
        </p:spPr>
      </p:pic>
      <p:sp>
        <p:nvSpPr>
          <p:cNvPr id="8" name="Rectangle 7">
            <a:extLst>
              <a:ext uri="{FF2B5EF4-FFF2-40B4-BE49-F238E27FC236}">
                <a16:creationId xmlns:a16="http://schemas.microsoft.com/office/drawing/2014/main" id="{77678744-65B6-FCAC-F5E7-9A8FA6CA6143}"/>
              </a:ext>
            </a:extLst>
          </p:cNvPr>
          <p:cNvSpPr/>
          <p:nvPr userDrawn="1"/>
        </p:nvSpPr>
        <p:spPr>
          <a:xfrm>
            <a:off x="0" y="6425183"/>
            <a:ext cx="12192000" cy="457200"/>
          </a:xfrm>
          <a:prstGeom prst="rect">
            <a:avLst/>
          </a:prstGeom>
          <a:gradFill>
            <a:gsLst>
              <a:gs pos="0">
                <a:srgbClr val="0065A4"/>
              </a:gs>
              <a:gs pos="99000">
                <a:srgbClr val="7AC14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A62C751-02EB-55B3-9477-BBA652250831}"/>
              </a:ext>
            </a:extLst>
          </p:cNvPr>
          <p:cNvSpPr/>
          <p:nvPr userDrawn="1"/>
        </p:nvSpPr>
        <p:spPr>
          <a:xfrm>
            <a:off x="0" y="6821549"/>
            <a:ext cx="12192000" cy="62816"/>
          </a:xfrm>
          <a:prstGeom prst="rect">
            <a:avLst/>
          </a:prstGeom>
          <a:solidFill>
            <a:srgbClr val="FFF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733FEBA6-3665-4A74-CDE0-BC479D4A69FA}"/>
              </a:ext>
            </a:extLst>
          </p:cNvPr>
          <p:cNvSpPr>
            <a:spLocks noGrp="1"/>
          </p:cNvSpPr>
          <p:nvPr>
            <p:ph type="body" idx="1"/>
          </p:nvPr>
        </p:nvSpPr>
        <p:spPr>
          <a:xfrm>
            <a:off x="304800" y="2865086"/>
            <a:ext cx="2895600" cy="1097313"/>
          </a:xfrm>
          <a:prstGeom prst="rect">
            <a:avLst/>
          </a:prstGeom>
        </p:spPr>
        <p:txBody>
          <a:bodyPr vert="horz" lIns="91440" tIns="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6">
            <a:extLst>
              <a:ext uri="{FF2B5EF4-FFF2-40B4-BE49-F238E27FC236}">
                <a16:creationId xmlns:a16="http://schemas.microsoft.com/office/drawing/2014/main" id="{042562E5-4E22-7B86-E2BB-F565481A3C39}"/>
              </a:ext>
            </a:extLst>
          </p:cNvPr>
          <p:cNvSpPr>
            <a:spLocks noGrp="1"/>
          </p:cNvSpPr>
          <p:nvPr>
            <p:ph type="title"/>
          </p:nvPr>
        </p:nvSpPr>
        <p:spPr>
          <a:xfrm>
            <a:off x="304800" y="1"/>
            <a:ext cx="11582400" cy="997660"/>
          </a:xfrm>
          <a:prstGeom prst="rect">
            <a:avLst/>
          </a:prstGeom>
        </p:spPr>
        <p:txBody>
          <a:bodyPr vert="horz" lIns="91440" tIns="45720" rIns="91440" bIns="45720" rtlCol="0" anchor="ctr">
            <a:noAutofit/>
          </a:bodyPr>
          <a:lstStyle/>
          <a:p>
            <a:r>
              <a:rPr lang="en-US"/>
              <a:t>Click to edit Master title style</a:t>
            </a:r>
          </a:p>
        </p:txBody>
      </p:sp>
      <p:cxnSp>
        <p:nvCxnSpPr>
          <p:cNvPr id="5" name="Straight Connector 4">
            <a:extLst>
              <a:ext uri="{FF2B5EF4-FFF2-40B4-BE49-F238E27FC236}">
                <a16:creationId xmlns:a16="http://schemas.microsoft.com/office/drawing/2014/main" id="{BEC90337-BE0E-70DA-B4E7-1853F6EA5DC9}"/>
              </a:ext>
            </a:extLst>
          </p:cNvPr>
          <p:cNvCxnSpPr>
            <a:cxnSpLocks/>
          </p:cNvCxnSpPr>
          <p:nvPr userDrawn="1"/>
        </p:nvCxnSpPr>
        <p:spPr>
          <a:xfrm>
            <a:off x="304800" y="1008735"/>
            <a:ext cx="11582400" cy="0"/>
          </a:xfrm>
          <a:prstGeom prst="line">
            <a:avLst/>
          </a:prstGeom>
          <a:ln w="12700">
            <a:solidFill>
              <a:srgbClr val="0065A4"/>
            </a:solidFill>
          </a:ln>
        </p:spPr>
        <p:style>
          <a:lnRef idx="1">
            <a:schemeClr val="accent1"/>
          </a:lnRef>
          <a:fillRef idx="0">
            <a:schemeClr val="accent1"/>
          </a:fillRef>
          <a:effectRef idx="0">
            <a:schemeClr val="accent1"/>
          </a:effectRef>
          <a:fontRef idx="minor">
            <a:schemeClr val="tx1"/>
          </a:fontRef>
        </p:style>
      </p:cxnSp>
      <p:sp>
        <p:nvSpPr>
          <p:cNvPr id="18" name="Slide Number Placeholder 5">
            <a:extLst>
              <a:ext uri="{FF2B5EF4-FFF2-40B4-BE49-F238E27FC236}">
                <a16:creationId xmlns:a16="http://schemas.microsoft.com/office/drawing/2014/main" id="{CA3A2122-F7E0-898A-D039-19214B823816}"/>
              </a:ext>
            </a:extLst>
          </p:cNvPr>
          <p:cNvSpPr txBox="1">
            <a:spLocks/>
          </p:cNvSpPr>
          <p:nvPr userDrawn="1"/>
        </p:nvSpPr>
        <p:spPr>
          <a:xfrm>
            <a:off x="11097897" y="6423201"/>
            <a:ext cx="220344" cy="405459"/>
          </a:xfrm>
          <a:prstGeom prst="rect">
            <a:avLst/>
          </a:prstGeom>
        </p:spPr>
        <p:txBody>
          <a:bodyPr anchor="ctr" anchorCtr="0"/>
          <a:lstStyle>
            <a:defPPr>
              <a:defRPr lang="en-US"/>
            </a:defPPr>
            <a:lvl1pPr marL="0" algn="l" defTabSz="914400" rtl="0" eaLnBrk="1" latinLnBrk="0" hangingPunct="1">
              <a:defRPr sz="1050" b="0" i="0" kern="1200">
                <a:solidFill>
                  <a:schemeClr val="bg1"/>
                </a:solidFill>
                <a:latin typeface="Gotham Medium" pitchFamily="2" charset="0"/>
                <a:ea typeface="+mn-ea"/>
                <a:cs typeface="Gotham Medium"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b="1">
                <a:latin typeface="Calibri" panose="020F0502020204030204" pitchFamily="34" charset="0"/>
                <a:cs typeface="Calibri" panose="020F0502020204030204" pitchFamily="34" charset="0"/>
              </a:rPr>
              <a:t>|</a:t>
            </a:r>
          </a:p>
        </p:txBody>
      </p:sp>
      <p:sp>
        <p:nvSpPr>
          <p:cNvPr id="12" name="Slide Number Placeholder 3">
            <a:extLst>
              <a:ext uri="{FF2B5EF4-FFF2-40B4-BE49-F238E27FC236}">
                <a16:creationId xmlns:a16="http://schemas.microsoft.com/office/drawing/2014/main" id="{E0F23556-C18A-DC0D-25AC-9FE402CECC7C}"/>
              </a:ext>
            </a:extLst>
          </p:cNvPr>
          <p:cNvSpPr>
            <a:spLocks noGrp="1"/>
          </p:cNvSpPr>
          <p:nvPr>
            <p:ph type="sldNum" sz="quarter" idx="4"/>
          </p:nvPr>
        </p:nvSpPr>
        <p:spPr>
          <a:xfrm>
            <a:off x="11233469" y="6450653"/>
            <a:ext cx="441290" cy="365760"/>
          </a:xfrm>
          <a:prstGeom prst="rect">
            <a:avLst/>
          </a:prstGeom>
        </p:spPr>
        <p:txBody>
          <a:bodyPr anchor="ctr"/>
          <a:lstStyle>
            <a:lvl1pPr>
              <a:defRPr sz="1000" b="1" i="0">
                <a:solidFill>
                  <a:schemeClr val="bg1"/>
                </a:solidFill>
                <a:latin typeface="Calibri" panose="020F0502020204030204" pitchFamily="34" charset="0"/>
                <a:cs typeface="Calibri" panose="020F0502020204030204" pitchFamily="34" charset="0"/>
              </a:defRPr>
            </a:lvl1pPr>
          </a:lstStyle>
          <a:p>
            <a:fld id="{45EBD3CB-B0EF-374D-A7D9-9E1E0B8E9BAC}" type="slidenum">
              <a:rPr lang="en-US" smtClean="0"/>
              <a:pPr/>
              <a:t>‹#›</a:t>
            </a:fld>
            <a:endParaRPr lang="en-US"/>
          </a:p>
        </p:txBody>
      </p:sp>
    </p:spTree>
    <p:extLst>
      <p:ext uri="{BB962C8B-B14F-4D97-AF65-F5344CB8AC3E}">
        <p14:creationId xmlns:p14="http://schemas.microsoft.com/office/powerpoint/2010/main" val="533450249"/>
      </p:ext>
    </p:extLst>
  </p:cSld>
  <p:clrMap bg1="lt1" tx1="dk1" bg2="lt2" tx2="dk2" accent1="accent1" accent2="accent2" accent3="accent3" accent4="accent4" accent5="accent5" accent6="accent6" hlink="hlink" folHlink="folHlink"/>
  <p:sldLayoutIdLst>
    <p:sldLayoutId id="2147483777" r:id="rId1"/>
  </p:sldLayoutIdLst>
  <p:hf hdr="0" ftr="0"/>
  <p:txStyles>
    <p:titleStyle>
      <a:lvl1pPr marL="4763" indent="-4763" algn="l" defTabSz="914400" rtl="0" eaLnBrk="1" latinLnBrk="0" hangingPunct="1">
        <a:lnSpc>
          <a:spcPct val="90000"/>
        </a:lnSpc>
        <a:spcBef>
          <a:spcPct val="0"/>
        </a:spcBef>
        <a:buNone/>
        <a:tabLst/>
        <a:defRPr sz="2800" b="1" i="0" kern="1200" baseline="0">
          <a:solidFill>
            <a:srgbClr val="0065A4"/>
          </a:solidFill>
          <a:latin typeface="Calibri" panose="020F0502020204030204" pitchFamily="34" charset="0"/>
          <a:ea typeface="+mj-ea"/>
          <a:cs typeface="+mj-cs"/>
        </a:defRPr>
      </a:lvl1pPr>
    </p:titleStyle>
    <p:bodyStyle>
      <a:lvl1pPr marL="0" indent="0" algn="l" defTabSz="365760" rtl="0" eaLnBrk="1" latinLnBrk="0" hangingPunct="1">
        <a:lnSpc>
          <a:spcPct val="90000"/>
        </a:lnSpc>
        <a:spcBef>
          <a:spcPts val="1000"/>
        </a:spcBef>
        <a:spcAft>
          <a:spcPts val="10"/>
        </a:spcAft>
        <a:buFontTx/>
        <a:buNone/>
        <a:defRPr sz="1400" b="0" i="0" kern="1200" cap="none" baseline="0">
          <a:solidFill>
            <a:schemeClr val="tx1"/>
          </a:solidFill>
          <a:latin typeface="Calibri" panose="020F0502020204030204" pitchFamily="34" charset="0"/>
          <a:ea typeface="+mn-ea"/>
          <a:cs typeface="Calibri" panose="020F0502020204030204" pitchFamily="34" charset="0"/>
        </a:defRPr>
      </a:lvl1pPr>
      <a:lvl2pPr marL="0" indent="0" algn="l" defTabSz="365760" rtl="0" eaLnBrk="1" latinLnBrk="0" hangingPunct="1">
        <a:lnSpc>
          <a:spcPct val="90000"/>
        </a:lnSpc>
        <a:spcBef>
          <a:spcPts val="500"/>
        </a:spcBef>
        <a:spcAft>
          <a:spcPts val="10"/>
        </a:spcAft>
        <a:buFontTx/>
        <a:buNone/>
        <a:defRPr sz="1200" b="0" i="0" kern="1200" cap="none" baseline="0">
          <a:solidFill>
            <a:schemeClr val="tx1"/>
          </a:solidFill>
          <a:latin typeface="Calibri" panose="020F0502020204030204" pitchFamily="34" charset="0"/>
          <a:ea typeface="+mn-ea"/>
          <a:cs typeface="Calibri" panose="020F0502020204030204" pitchFamily="34" charset="0"/>
        </a:defRPr>
      </a:lvl2pPr>
      <a:lvl3pPr marL="0" indent="0" algn="l" defTabSz="365760" rtl="0" eaLnBrk="1" latinLnBrk="0" hangingPunct="1">
        <a:lnSpc>
          <a:spcPct val="90000"/>
        </a:lnSpc>
        <a:spcBef>
          <a:spcPts val="500"/>
        </a:spcBef>
        <a:spcAft>
          <a:spcPts val="10"/>
        </a:spcAft>
        <a:buFontTx/>
        <a:buNone/>
        <a:defRPr sz="1100" b="0" i="0" kern="1200" cap="none" baseline="0">
          <a:solidFill>
            <a:schemeClr val="tx1"/>
          </a:solidFill>
          <a:latin typeface="Calibri" panose="020F0502020204030204" pitchFamily="34" charset="0"/>
          <a:ea typeface="+mn-ea"/>
          <a:cs typeface="Calibri" panose="020F0502020204030204" pitchFamily="34" charset="0"/>
        </a:defRPr>
      </a:lvl3pPr>
      <a:lvl4pPr marL="0" indent="0" algn="l" defTabSz="365760" rtl="0" eaLnBrk="1" latinLnBrk="0" hangingPunct="1">
        <a:lnSpc>
          <a:spcPct val="90000"/>
        </a:lnSpc>
        <a:spcBef>
          <a:spcPts val="500"/>
        </a:spcBef>
        <a:spcAft>
          <a:spcPts val="10"/>
        </a:spcAft>
        <a:buFontTx/>
        <a:buNone/>
        <a:defRPr sz="900" b="0" i="0" kern="1200" cap="none" baseline="0">
          <a:solidFill>
            <a:schemeClr val="tx1"/>
          </a:solidFill>
          <a:latin typeface="Calibri" panose="020F0502020204030204" pitchFamily="34" charset="0"/>
          <a:ea typeface="+mn-ea"/>
          <a:cs typeface="Calibri" panose="020F0502020204030204" pitchFamily="34" charset="0"/>
        </a:defRPr>
      </a:lvl4pPr>
      <a:lvl5pPr marL="0" indent="0" algn="l" defTabSz="365760" rtl="0" eaLnBrk="1" latinLnBrk="0" hangingPunct="1">
        <a:lnSpc>
          <a:spcPct val="90000"/>
        </a:lnSpc>
        <a:spcBef>
          <a:spcPts val="500"/>
        </a:spcBef>
        <a:spcAft>
          <a:spcPts val="10"/>
        </a:spcAft>
        <a:buFontTx/>
        <a:buNone/>
        <a:defRPr sz="700" b="0" i="0" kern="1200" cap="none"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840" userDrawn="1">
          <p15:clr>
            <a:srgbClr val="F26B43"/>
          </p15:clr>
        </p15:guide>
        <p15:guide id="3" orient="horz" pos="4200" userDrawn="1">
          <p15:clr>
            <a:srgbClr val="F26B43"/>
          </p15:clr>
        </p15:guide>
        <p15:guide id="4" orient="horz" pos="4152" userDrawn="1">
          <p15:clr>
            <a:srgbClr val="F26B43"/>
          </p15:clr>
        </p15:guide>
        <p15:guide id="6" orient="horz" pos="648" userDrawn="1">
          <p15:clr>
            <a:srgbClr val="F26B43"/>
          </p15:clr>
        </p15:guide>
        <p15:guide id="7" pos="192" userDrawn="1">
          <p15:clr>
            <a:srgbClr val="F26B43"/>
          </p15:clr>
        </p15:guide>
        <p15:guide id="8" pos="7488" userDrawn="1">
          <p15:clr>
            <a:srgbClr val="F26B43"/>
          </p15:clr>
        </p15:guide>
        <p15:guide id="12" orient="horz" pos="936"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118507F-048D-CF78-2385-EA2B7ED4ED2A}"/>
              </a:ext>
            </a:extLst>
          </p:cNvPr>
          <p:cNvPicPr>
            <a:picLocks noChangeAspect="1"/>
          </p:cNvPicPr>
          <p:nvPr userDrawn="1"/>
        </p:nvPicPr>
        <p:blipFill>
          <a:blip r:embed="rId3">
            <a:alphaModFix amt="5000"/>
          </a:blip>
          <a:stretch>
            <a:fillRect/>
          </a:stretch>
        </p:blipFill>
        <p:spPr>
          <a:xfrm>
            <a:off x="0" y="1958798"/>
            <a:ext cx="12192000" cy="4925567"/>
          </a:xfrm>
          <a:prstGeom prst="rect">
            <a:avLst/>
          </a:prstGeom>
        </p:spPr>
      </p:pic>
      <p:sp>
        <p:nvSpPr>
          <p:cNvPr id="8" name="Rectangle 7">
            <a:extLst>
              <a:ext uri="{FF2B5EF4-FFF2-40B4-BE49-F238E27FC236}">
                <a16:creationId xmlns:a16="http://schemas.microsoft.com/office/drawing/2014/main" id="{77678744-65B6-FCAC-F5E7-9A8FA6CA6143}"/>
              </a:ext>
            </a:extLst>
          </p:cNvPr>
          <p:cNvSpPr/>
          <p:nvPr userDrawn="1"/>
        </p:nvSpPr>
        <p:spPr>
          <a:xfrm>
            <a:off x="0" y="6425183"/>
            <a:ext cx="12192000" cy="457200"/>
          </a:xfrm>
          <a:prstGeom prst="rect">
            <a:avLst/>
          </a:prstGeom>
          <a:gradFill>
            <a:gsLst>
              <a:gs pos="0">
                <a:srgbClr val="0065A4"/>
              </a:gs>
              <a:gs pos="99000">
                <a:srgbClr val="7AC14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A62C751-02EB-55B3-9477-BBA652250831}"/>
              </a:ext>
            </a:extLst>
          </p:cNvPr>
          <p:cNvSpPr/>
          <p:nvPr userDrawn="1"/>
        </p:nvSpPr>
        <p:spPr>
          <a:xfrm>
            <a:off x="0" y="6821549"/>
            <a:ext cx="12192000" cy="62816"/>
          </a:xfrm>
          <a:prstGeom prst="rect">
            <a:avLst/>
          </a:prstGeom>
          <a:solidFill>
            <a:srgbClr val="FFF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733FEBA6-3665-4A74-CDE0-BC479D4A69FA}"/>
              </a:ext>
            </a:extLst>
          </p:cNvPr>
          <p:cNvSpPr>
            <a:spLocks noGrp="1"/>
          </p:cNvSpPr>
          <p:nvPr>
            <p:ph type="body" idx="1"/>
          </p:nvPr>
        </p:nvSpPr>
        <p:spPr>
          <a:xfrm>
            <a:off x="304800" y="2865086"/>
            <a:ext cx="2895600" cy="1097313"/>
          </a:xfrm>
          <a:prstGeom prst="rect">
            <a:avLst/>
          </a:prstGeom>
        </p:spPr>
        <p:txBody>
          <a:bodyPr vert="horz" lIns="91440" tIns="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AC603AA3-C78B-FB12-3F61-F42EE2E63890}"/>
              </a:ext>
            </a:extLst>
          </p:cNvPr>
          <p:cNvSpPr>
            <a:spLocks noGrp="1"/>
          </p:cNvSpPr>
          <p:nvPr>
            <p:ph type="sldNum" sz="quarter" idx="4"/>
          </p:nvPr>
        </p:nvSpPr>
        <p:spPr>
          <a:xfrm>
            <a:off x="11233469" y="6432573"/>
            <a:ext cx="441290" cy="386601"/>
          </a:xfrm>
          <a:prstGeom prst="rect">
            <a:avLst/>
          </a:prstGeom>
        </p:spPr>
        <p:txBody>
          <a:bodyPr vert="horz" lIns="91440" tIns="45720" rIns="91440" bIns="45720" rtlCol="0" anchor="ctr"/>
          <a:lstStyle>
            <a:lvl1pPr algn="l">
              <a:defRPr sz="1000" b="1" i="0" baseline="0">
                <a:solidFill>
                  <a:srgbClr val="FFFFFF"/>
                </a:solidFill>
                <a:latin typeface="+mn-lt"/>
              </a:defRPr>
            </a:lvl1pPr>
          </a:lstStyle>
          <a:p>
            <a:fld id="{45EBD3CB-B0EF-374D-A7D9-9E1E0B8E9BAC}" type="slidenum">
              <a:rPr lang="en-US" smtClean="0"/>
              <a:pPr/>
              <a:t>‹#›</a:t>
            </a:fld>
            <a:endParaRPr lang="en-US"/>
          </a:p>
        </p:txBody>
      </p:sp>
      <p:sp>
        <p:nvSpPr>
          <p:cNvPr id="7" name="Title Placeholder 6">
            <a:extLst>
              <a:ext uri="{FF2B5EF4-FFF2-40B4-BE49-F238E27FC236}">
                <a16:creationId xmlns:a16="http://schemas.microsoft.com/office/drawing/2014/main" id="{042562E5-4E22-7B86-E2BB-F565481A3C39}"/>
              </a:ext>
            </a:extLst>
          </p:cNvPr>
          <p:cNvSpPr>
            <a:spLocks noGrp="1"/>
          </p:cNvSpPr>
          <p:nvPr>
            <p:ph type="title"/>
          </p:nvPr>
        </p:nvSpPr>
        <p:spPr>
          <a:xfrm>
            <a:off x="304800" y="1"/>
            <a:ext cx="11582400" cy="997660"/>
          </a:xfrm>
          <a:prstGeom prst="rect">
            <a:avLst/>
          </a:prstGeom>
        </p:spPr>
        <p:txBody>
          <a:bodyPr vert="horz" lIns="91440" tIns="45720" rIns="91440" bIns="45720" rtlCol="0" anchor="ctr">
            <a:noAutofit/>
          </a:bodyPr>
          <a:lstStyle/>
          <a:p>
            <a:r>
              <a:rPr lang="en-US"/>
              <a:t>Click to edit Master title style</a:t>
            </a:r>
          </a:p>
        </p:txBody>
      </p:sp>
      <p:cxnSp>
        <p:nvCxnSpPr>
          <p:cNvPr id="5" name="Straight Connector 4">
            <a:extLst>
              <a:ext uri="{FF2B5EF4-FFF2-40B4-BE49-F238E27FC236}">
                <a16:creationId xmlns:a16="http://schemas.microsoft.com/office/drawing/2014/main" id="{BEC90337-BE0E-70DA-B4E7-1853F6EA5DC9}"/>
              </a:ext>
            </a:extLst>
          </p:cNvPr>
          <p:cNvCxnSpPr>
            <a:cxnSpLocks/>
          </p:cNvCxnSpPr>
          <p:nvPr userDrawn="1"/>
        </p:nvCxnSpPr>
        <p:spPr>
          <a:xfrm>
            <a:off x="304800" y="1008735"/>
            <a:ext cx="11582400" cy="0"/>
          </a:xfrm>
          <a:prstGeom prst="line">
            <a:avLst/>
          </a:prstGeom>
          <a:ln w="12700">
            <a:solidFill>
              <a:srgbClr val="0065A4"/>
            </a:solidFill>
          </a:ln>
        </p:spPr>
        <p:style>
          <a:lnRef idx="1">
            <a:schemeClr val="accent1"/>
          </a:lnRef>
          <a:fillRef idx="0">
            <a:schemeClr val="accent1"/>
          </a:fillRef>
          <a:effectRef idx="0">
            <a:schemeClr val="accent1"/>
          </a:effectRef>
          <a:fontRef idx="minor">
            <a:schemeClr val="tx1"/>
          </a:fontRef>
        </p:style>
      </p:cxnSp>
      <p:sp>
        <p:nvSpPr>
          <p:cNvPr id="18" name="Slide Number Placeholder 5">
            <a:extLst>
              <a:ext uri="{FF2B5EF4-FFF2-40B4-BE49-F238E27FC236}">
                <a16:creationId xmlns:a16="http://schemas.microsoft.com/office/drawing/2014/main" id="{CA3A2122-F7E0-898A-D039-19214B823816}"/>
              </a:ext>
            </a:extLst>
          </p:cNvPr>
          <p:cNvSpPr txBox="1">
            <a:spLocks/>
          </p:cNvSpPr>
          <p:nvPr userDrawn="1"/>
        </p:nvSpPr>
        <p:spPr>
          <a:xfrm>
            <a:off x="11097897" y="6423201"/>
            <a:ext cx="220344" cy="405459"/>
          </a:xfrm>
          <a:prstGeom prst="rect">
            <a:avLst/>
          </a:prstGeom>
        </p:spPr>
        <p:txBody>
          <a:bodyPr anchor="ctr" anchorCtr="0"/>
          <a:lstStyle>
            <a:defPPr>
              <a:defRPr lang="en-US"/>
            </a:defPPr>
            <a:lvl1pPr marL="0" algn="l" defTabSz="914400" rtl="0" eaLnBrk="1" latinLnBrk="0" hangingPunct="1">
              <a:defRPr sz="1050" b="0" i="0" kern="1200">
                <a:solidFill>
                  <a:schemeClr val="bg1"/>
                </a:solidFill>
                <a:latin typeface="Gotham Medium" pitchFamily="2" charset="0"/>
                <a:ea typeface="+mn-ea"/>
                <a:cs typeface="Gotham Medium"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b="1">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063863847"/>
      </p:ext>
    </p:extLst>
  </p:cSld>
  <p:clrMap bg1="lt1" tx1="dk1" bg2="lt2" tx2="dk2" accent1="accent1" accent2="accent2" accent3="accent3" accent4="accent4" accent5="accent5" accent6="accent6" hlink="hlink" folHlink="folHlink"/>
  <p:sldLayoutIdLst>
    <p:sldLayoutId id="2147483821" r:id="rId1"/>
  </p:sldLayoutIdLst>
  <p:hf hdr="0" ftr="0"/>
  <p:txStyles>
    <p:titleStyle>
      <a:lvl1pPr marL="4763" indent="-4763" algn="l" defTabSz="914400" rtl="0" eaLnBrk="1" latinLnBrk="0" hangingPunct="1">
        <a:lnSpc>
          <a:spcPct val="90000"/>
        </a:lnSpc>
        <a:spcBef>
          <a:spcPct val="0"/>
        </a:spcBef>
        <a:buNone/>
        <a:tabLst/>
        <a:defRPr sz="2800" b="1" i="0" kern="1200" baseline="0">
          <a:solidFill>
            <a:srgbClr val="0065A4"/>
          </a:solidFill>
          <a:latin typeface="Calibri" panose="020F0502020204030204" pitchFamily="34" charset="0"/>
          <a:ea typeface="+mj-ea"/>
          <a:cs typeface="+mj-cs"/>
        </a:defRPr>
      </a:lvl1pPr>
    </p:titleStyle>
    <p:bodyStyle>
      <a:lvl1pPr marL="0" indent="0" algn="l" defTabSz="365760" rtl="0" eaLnBrk="1" latinLnBrk="0" hangingPunct="1">
        <a:lnSpc>
          <a:spcPct val="90000"/>
        </a:lnSpc>
        <a:spcBef>
          <a:spcPts val="1000"/>
        </a:spcBef>
        <a:spcAft>
          <a:spcPts val="10"/>
        </a:spcAft>
        <a:buFontTx/>
        <a:buNone/>
        <a:defRPr sz="1400" b="0" i="0" kern="1200" cap="none" baseline="0">
          <a:solidFill>
            <a:schemeClr val="tx1"/>
          </a:solidFill>
          <a:latin typeface="Calibri" panose="020F0502020204030204" pitchFamily="34" charset="0"/>
          <a:ea typeface="+mn-ea"/>
          <a:cs typeface="Calibri" panose="020F0502020204030204" pitchFamily="34" charset="0"/>
        </a:defRPr>
      </a:lvl1pPr>
      <a:lvl2pPr marL="0" indent="0" algn="l" defTabSz="365760" rtl="0" eaLnBrk="1" latinLnBrk="0" hangingPunct="1">
        <a:lnSpc>
          <a:spcPct val="90000"/>
        </a:lnSpc>
        <a:spcBef>
          <a:spcPts val="500"/>
        </a:spcBef>
        <a:spcAft>
          <a:spcPts val="10"/>
        </a:spcAft>
        <a:buFontTx/>
        <a:buNone/>
        <a:defRPr sz="1200" b="0" i="0" kern="1200" cap="none" baseline="0">
          <a:solidFill>
            <a:schemeClr val="tx1"/>
          </a:solidFill>
          <a:latin typeface="Calibri" panose="020F0502020204030204" pitchFamily="34" charset="0"/>
          <a:ea typeface="+mn-ea"/>
          <a:cs typeface="Calibri" panose="020F0502020204030204" pitchFamily="34" charset="0"/>
        </a:defRPr>
      </a:lvl2pPr>
      <a:lvl3pPr marL="0" indent="0" algn="l" defTabSz="365760" rtl="0" eaLnBrk="1" latinLnBrk="0" hangingPunct="1">
        <a:lnSpc>
          <a:spcPct val="90000"/>
        </a:lnSpc>
        <a:spcBef>
          <a:spcPts val="500"/>
        </a:spcBef>
        <a:spcAft>
          <a:spcPts val="10"/>
        </a:spcAft>
        <a:buFontTx/>
        <a:buNone/>
        <a:defRPr sz="1100" b="0" i="0" kern="1200" cap="none" baseline="0">
          <a:solidFill>
            <a:schemeClr val="tx1"/>
          </a:solidFill>
          <a:latin typeface="Calibri" panose="020F0502020204030204" pitchFamily="34" charset="0"/>
          <a:ea typeface="+mn-ea"/>
          <a:cs typeface="Calibri" panose="020F0502020204030204" pitchFamily="34" charset="0"/>
        </a:defRPr>
      </a:lvl3pPr>
      <a:lvl4pPr marL="0" indent="0" algn="l" defTabSz="365760" rtl="0" eaLnBrk="1" latinLnBrk="0" hangingPunct="1">
        <a:lnSpc>
          <a:spcPct val="90000"/>
        </a:lnSpc>
        <a:spcBef>
          <a:spcPts val="500"/>
        </a:spcBef>
        <a:spcAft>
          <a:spcPts val="10"/>
        </a:spcAft>
        <a:buFontTx/>
        <a:buNone/>
        <a:defRPr sz="900" b="0" i="0" kern="1200" cap="none" baseline="0">
          <a:solidFill>
            <a:schemeClr val="tx1"/>
          </a:solidFill>
          <a:latin typeface="Calibri" panose="020F0502020204030204" pitchFamily="34" charset="0"/>
          <a:ea typeface="+mn-ea"/>
          <a:cs typeface="Calibri" panose="020F0502020204030204" pitchFamily="34" charset="0"/>
        </a:defRPr>
      </a:lvl4pPr>
      <a:lvl5pPr marL="0" indent="0" algn="l" defTabSz="365760" rtl="0" eaLnBrk="1" latinLnBrk="0" hangingPunct="1">
        <a:lnSpc>
          <a:spcPct val="90000"/>
        </a:lnSpc>
        <a:spcBef>
          <a:spcPts val="500"/>
        </a:spcBef>
        <a:spcAft>
          <a:spcPts val="10"/>
        </a:spcAft>
        <a:buFontTx/>
        <a:buNone/>
        <a:defRPr sz="700" b="0" i="0" kern="1200" cap="none"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840" userDrawn="1">
          <p15:clr>
            <a:srgbClr val="F26B43"/>
          </p15:clr>
        </p15:guide>
        <p15:guide id="3" orient="horz" pos="4200" userDrawn="1">
          <p15:clr>
            <a:srgbClr val="F26B43"/>
          </p15:clr>
        </p15:guide>
        <p15:guide id="4" orient="horz" pos="4152" userDrawn="1">
          <p15:clr>
            <a:srgbClr val="F26B43"/>
          </p15:clr>
        </p15:guide>
        <p15:guide id="6" orient="horz" pos="648" userDrawn="1">
          <p15:clr>
            <a:srgbClr val="F26B43"/>
          </p15:clr>
        </p15:guide>
        <p15:guide id="7" pos="192" userDrawn="1">
          <p15:clr>
            <a:srgbClr val="F26B43"/>
          </p15:clr>
        </p15:guide>
        <p15:guide id="8" pos="7488" userDrawn="1">
          <p15:clr>
            <a:srgbClr val="F26B43"/>
          </p15:clr>
        </p15:guide>
        <p15:guide id="12" orient="horz" pos="936" userDrawn="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FB27ABC-4C32-7834-6358-01AA3FF29C97}"/>
              </a:ext>
            </a:extLst>
          </p:cNvPr>
          <p:cNvPicPr>
            <a:picLocks noChangeAspect="1"/>
          </p:cNvPicPr>
          <p:nvPr userDrawn="1"/>
        </p:nvPicPr>
        <p:blipFill>
          <a:blip r:embed="rId3">
            <a:alphaModFix amt="18000"/>
          </a:blip>
          <a:stretch>
            <a:fillRect/>
          </a:stretch>
        </p:blipFill>
        <p:spPr>
          <a:xfrm>
            <a:off x="0" y="1932433"/>
            <a:ext cx="12192000" cy="4925567"/>
          </a:xfrm>
          <a:prstGeom prst="rect">
            <a:avLst/>
          </a:prstGeom>
        </p:spPr>
      </p:pic>
      <p:sp>
        <p:nvSpPr>
          <p:cNvPr id="8" name="Rectangle 7">
            <a:extLst>
              <a:ext uri="{FF2B5EF4-FFF2-40B4-BE49-F238E27FC236}">
                <a16:creationId xmlns:a16="http://schemas.microsoft.com/office/drawing/2014/main" id="{77678744-65B6-FCAC-F5E7-9A8FA6CA6143}"/>
              </a:ext>
            </a:extLst>
          </p:cNvPr>
          <p:cNvSpPr/>
          <p:nvPr userDrawn="1"/>
        </p:nvSpPr>
        <p:spPr>
          <a:xfrm>
            <a:off x="0" y="6425183"/>
            <a:ext cx="12192000" cy="457200"/>
          </a:xfrm>
          <a:prstGeom prst="rect">
            <a:avLst/>
          </a:prstGeom>
          <a:gradFill>
            <a:gsLst>
              <a:gs pos="0">
                <a:srgbClr val="0065A4"/>
              </a:gs>
              <a:gs pos="99000">
                <a:srgbClr val="7AC14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A62C751-02EB-55B3-9477-BBA652250831}"/>
              </a:ext>
            </a:extLst>
          </p:cNvPr>
          <p:cNvSpPr/>
          <p:nvPr userDrawn="1"/>
        </p:nvSpPr>
        <p:spPr>
          <a:xfrm>
            <a:off x="0" y="6821549"/>
            <a:ext cx="12192000" cy="62816"/>
          </a:xfrm>
          <a:prstGeom prst="rect">
            <a:avLst/>
          </a:prstGeom>
          <a:solidFill>
            <a:srgbClr val="FFF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733FEBA6-3665-4A74-CDE0-BC479D4A69FA}"/>
              </a:ext>
            </a:extLst>
          </p:cNvPr>
          <p:cNvSpPr>
            <a:spLocks noGrp="1"/>
          </p:cNvSpPr>
          <p:nvPr>
            <p:ph type="body" idx="1"/>
          </p:nvPr>
        </p:nvSpPr>
        <p:spPr>
          <a:xfrm>
            <a:off x="304800" y="2865086"/>
            <a:ext cx="2895600" cy="1097313"/>
          </a:xfrm>
          <a:prstGeom prst="rect">
            <a:avLst/>
          </a:prstGeom>
        </p:spPr>
        <p:txBody>
          <a:bodyPr vert="horz" lIns="91440" tIns="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AC603AA3-C78B-FB12-3F61-F42EE2E63890}"/>
              </a:ext>
            </a:extLst>
          </p:cNvPr>
          <p:cNvSpPr>
            <a:spLocks noGrp="1"/>
          </p:cNvSpPr>
          <p:nvPr>
            <p:ph type="sldNum" sz="quarter" idx="4"/>
          </p:nvPr>
        </p:nvSpPr>
        <p:spPr>
          <a:xfrm>
            <a:off x="11233469" y="6432573"/>
            <a:ext cx="441290" cy="386601"/>
          </a:xfrm>
          <a:prstGeom prst="rect">
            <a:avLst/>
          </a:prstGeom>
        </p:spPr>
        <p:txBody>
          <a:bodyPr vert="horz" lIns="91440" tIns="45720" rIns="91440" bIns="45720" rtlCol="0" anchor="ctr"/>
          <a:lstStyle>
            <a:lvl1pPr algn="l">
              <a:defRPr sz="1000" b="1" i="0" baseline="0">
                <a:solidFill>
                  <a:srgbClr val="FFFFFF"/>
                </a:solidFill>
                <a:latin typeface="+mn-lt"/>
              </a:defRPr>
            </a:lvl1pPr>
          </a:lstStyle>
          <a:p>
            <a:fld id="{45EBD3CB-B0EF-374D-A7D9-9E1E0B8E9BAC}" type="slidenum">
              <a:rPr lang="en-US" smtClean="0"/>
              <a:pPr/>
              <a:t>‹#›</a:t>
            </a:fld>
            <a:endParaRPr lang="en-US"/>
          </a:p>
        </p:txBody>
      </p:sp>
      <p:sp>
        <p:nvSpPr>
          <p:cNvPr id="7" name="Title Placeholder 6">
            <a:extLst>
              <a:ext uri="{FF2B5EF4-FFF2-40B4-BE49-F238E27FC236}">
                <a16:creationId xmlns:a16="http://schemas.microsoft.com/office/drawing/2014/main" id="{042562E5-4E22-7B86-E2BB-F565481A3C39}"/>
              </a:ext>
            </a:extLst>
          </p:cNvPr>
          <p:cNvSpPr>
            <a:spLocks noGrp="1"/>
          </p:cNvSpPr>
          <p:nvPr>
            <p:ph type="title"/>
          </p:nvPr>
        </p:nvSpPr>
        <p:spPr>
          <a:xfrm>
            <a:off x="304800" y="1"/>
            <a:ext cx="11582400" cy="997660"/>
          </a:xfrm>
          <a:prstGeom prst="rect">
            <a:avLst/>
          </a:prstGeom>
        </p:spPr>
        <p:txBody>
          <a:bodyPr vert="horz" lIns="91440" tIns="45720" rIns="91440" bIns="45720" rtlCol="0" anchor="ctr">
            <a:noAutofit/>
          </a:bodyPr>
          <a:lstStyle/>
          <a:p>
            <a:r>
              <a:rPr lang="en-US"/>
              <a:t>Click to edit Master title style</a:t>
            </a:r>
          </a:p>
        </p:txBody>
      </p:sp>
      <p:cxnSp>
        <p:nvCxnSpPr>
          <p:cNvPr id="5" name="Straight Connector 4">
            <a:extLst>
              <a:ext uri="{FF2B5EF4-FFF2-40B4-BE49-F238E27FC236}">
                <a16:creationId xmlns:a16="http://schemas.microsoft.com/office/drawing/2014/main" id="{BEC90337-BE0E-70DA-B4E7-1853F6EA5DC9}"/>
              </a:ext>
            </a:extLst>
          </p:cNvPr>
          <p:cNvCxnSpPr>
            <a:cxnSpLocks/>
          </p:cNvCxnSpPr>
          <p:nvPr userDrawn="1"/>
        </p:nvCxnSpPr>
        <p:spPr>
          <a:xfrm>
            <a:off x="304800" y="1008735"/>
            <a:ext cx="11582400" cy="0"/>
          </a:xfrm>
          <a:prstGeom prst="line">
            <a:avLst/>
          </a:prstGeom>
          <a:ln w="12700">
            <a:solidFill>
              <a:srgbClr val="0065A4"/>
            </a:solidFill>
          </a:ln>
        </p:spPr>
        <p:style>
          <a:lnRef idx="1">
            <a:schemeClr val="accent1"/>
          </a:lnRef>
          <a:fillRef idx="0">
            <a:schemeClr val="accent1"/>
          </a:fillRef>
          <a:effectRef idx="0">
            <a:schemeClr val="accent1"/>
          </a:effectRef>
          <a:fontRef idx="minor">
            <a:schemeClr val="tx1"/>
          </a:fontRef>
        </p:style>
      </p:cxnSp>
      <p:sp>
        <p:nvSpPr>
          <p:cNvPr id="18" name="Slide Number Placeholder 5">
            <a:extLst>
              <a:ext uri="{FF2B5EF4-FFF2-40B4-BE49-F238E27FC236}">
                <a16:creationId xmlns:a16="http://schemas.microsoft.com/office/drawing/2014/main" id="{CA3A2122-F7E0-898A-D039-19214B823816}"/>
              </a:ext>
            </a:extLst>
          </p:cNvPr>
          <p:cNvSpPr txBox="1">
            <a:spLocks/>
          </p:cNvSpPr>
          <p:nvPr userDrawn="1"/>
        </p:nvSpPr>
        <p:spPr>
          <a:xfrm>
            <a:off x="11097897" y="6423201"/>
            <a:ext cx="220344" cy="405459"/>
          </a:xfrm>
          <a:prstGeom prst="rect">
            <a:avLst/>
          </a:prstGeom>
        </p:spPr>
        <p:txBody>
          <a:bodyPr anchor="ctr" anchorCtr="0"/>
          <a:lstStyle>
            <a:defPPr>
              <a:defRPr lang="en-US"/>
            </a:defPPr>
            <a:lvl1pPr marL="0" algn="l" defTabSz="914400" rtl="0" eaLnBrk="1" latinLnBrk="0" hangingPunct="1">
              <a:defRPr sz="1050" b="0" i="0" kern="1200">
                <a:solidFill>
                  <a:schemeClr val="bg1"/>
                </a:solidFill>
                <a:latin typeface="Gotham Medium" pitchFamily="2" charset="0"/>
                <a:ea typeface="+mn-ea"/>
                <a:cs typeface="Gotham Medium"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b="1">
                <a:latin typeface="Calibri" panose="020F0502020204030204" pitchFamily="34" charset="0"/>
                <a:cs typeface="Calibri" panose="020F0502020204030204" pitchFamily="34" charset="0"/>
              </a:rPr>
              <a:t>|</a:t>
            </a:r>
          </a:p>
        </p:txBody>
      </p:sp>
      <p:sp>
        <p:nvSpPr>
          <p:cNvPr id="2" name="Footer Placeholder 1">
            <a:extLst>
              <a:ext uri="{FF2B5EF4-FFF2-40B4-BE49-F238E27FC236}">
                <a16:creationId xmlns:a16="http://schemas.microsoft.com/office/drawing/2014/main" id="{709C28F0-F0AB-DAA2-E8B5-8AC234C28789}"/>
              </a:ext>
            </a:extLst>
          </p:cNvPr>
          <p:cNvSpPr>
            <a:spLocks noGrp="1"/>
          </p:cNvSpPr>
          <p:nvPr>
            <p:ph type="ftr" sz="quarter" idx="3"/>
          </p:nvPr>
        </p:nvSpPr>
        <p:spPr>
          <a:xfrm>
            <a:off x="7093269" y="6443310"/>
            <a:ext cx="4114800" cy="365125"/>
          </a:xfrm>
          <a:prstGeom prst="rect">
            <a:avLst/>
          </a:prstGeom>
        </p:spPr>
        <p:txBody>
          <a:bodyPr vert="horz" lIns="91440" tIns="45720" rIns="91440" bIns="45720" rtlCol="0" anchor="ctr"/>
          <a:lstStyle>
            <a:lvl1pPr algn="r">
              <a:defRPr sz="1000" b="1">
                <a:solidFill>
                  <a:schemeClr val="bg1"/>
                </a:solidFill>
              </a:defRPr>
            </a:lvl1pPr>
          </a:lstStyle>
          <a:p>
            <a:endParaRPr lang="en-US"/>
          </a:p>
        </p:txBody>
      </p:sp>
    </p:spTree>
    <p:extLst>
      <p:ext uri="{BB962C8B-B14F-4D97-AF65-F5344CB8AC3E}">
        <p14:creationId xmlns:p14="http://schemas.microsoft.com/office/powerpoint/2010/main" val="2383098701"/>
      </p:ext>
    </p:extLst>
  </p:cSld>
  <p:clrMap bg1="lt1" tx1="dk1" bg2="lt2" tx2="dk2" accent1="accent1" accent2="accent2" accent3="accent3" accent4="accent4" accent5="accent5" accent6="accent6" hlink="hlink" folHlink="folHlink"/>
  <p:sldLayoutIdLst>
    <p:sldLayoutId id="2147483773" r:id="rId1"/>
  </p:sldLayoutIdLst>
  <p:hf hdr="0" ftr="0"/>
  <p:txStyles>
    <p:titleStyle>
      <a:lvl1pPr marL="4763" indent="-4763" algn="l" defTabSz="914400" rtl="0" eaLnBrk="1" latinLnBrk="0" hangingPunct="1">
        <a:lnSpc>
          <a:spcPct val="90000"/>
        </a:lnSpc>
        <a:spcBef>
          <a:spcPct val="0"/>
        </a:spcBef>
        <a:buNone/>
        <a:tabLst/>
        <a:defRPr sz="2800" b="1" i="0" kern="1200" baseline="0">
          <a:solidFill>
            <a:schemeClr val="bg1"/>
          </a:solidFill>
          <a:latin typeface="Calibri" panose="020F0502020204030204" pitchFamily="34" charset="0"/>
          <a:ea typeface="+mj-ea"/>
          <a:cs typeface="+mj-cs"/>
        </a:defRPr>
      </a:lvl1pPr>
    </p:titleStyle>
    <p:bodyStyle>
      <a:lvl1pPr marL="0" indent="0" algn="ctr" defTabSz="365760" rtl="0" eaLnBrk="1" latinLnBrk="0" hangingPunct="1">
        <a:lnSpc>
          <a:spcPct val="90000"/>
        </a:lnSpc>
        <a:spcBef>
          <a:spcPts val="1000"/>
        </a:spcBef>
        <a:spcAft>
          <a:spcPts val="10"/>
        </a:spcAft>
        <a:buFontTx/>
        <a:buNone/>
        <a:defRPr sz="1400" b="0" i="0" kern="1200" cap="none" baseline="0">
          <a:solidFill>
            <a:schemeClr val="bg1"/>
          </a:solidFill>
          <a:latin typeface="Calibri" panose="020F0502020204030204" pitchFamily="34" charset="0"/>
          <a:ea typeface="+mn-ea"/>
          <a:cs typeface="Calibri" panose="020F0502020204030204" pitchFamily="34" charset="0"/>
        </a:defRPr>
      </a:lvl1pPr>
      <a:lvl2pPr marL="0" indent="0" algn="ctr" defTabSz="365760" rtl="0" eaLnBrk="1" latinLnBrk="0" hangingPunct="1">
        <a:lnSpc>
          <a:spcPct val="90000"/>
        </a:lnSpc>
        <a:spcBef>
          <a:spcPts val="500"/>
        </a:spcBef>
        <a:spcAft>
          <a:spcPts val="10"/>
        </a:spcAft>
        <a:buFontTx/>
        <a:buNone/>
        <a:defRPr sz="1200" b="0" i="0" kern="1200" cap="none" baseline="0">
          <a:solidFill>
            <a:schemeClr val="bg1"/>
          </a:solidFill>
          <a:latin typeface="Calibri" panose="020F0502020204030204" pitchFamily="34" charset="0"/>
          <a:ea typeface="+mn-ea"/>
          <a:cs typeface="Calibri" panose="020F0502020204030204" pitchFamily="34" charset="0"/>
        </a:defRPr>
      </a:lvl2pPr>
      <a:lvl3pPr marL="0" indent="0" algn="ctr" defTabSz="365760" rtl="0" eaLnBrk="1" latinLnBrk="0" hangingPunct="1">
        <a:lnSpc>
          <a:spcPct val="90000"/>
        </a:lnSpc>
        <a:spcBef>
          <a:spcPts val="500"/>
        </a:spcBef>
        <a:spcAft>
          <a:spcPts val="10"/>
        </a:spcAft>
        <a:buFontTx/>
        <a:buNone/>
        <a:defRPr sz="1100" b="0" i="0" kern="1200" cap="none" baseline="0">
          <a:solidFill>
            <a:schemeClr val="bg1"/>
          </a:solidFill>
          <a:latin typeface="Calibri" panose="020F0502020204030204" pitchFamily="34" charset="0"/>
          <a:ea typeface="+mn-ea"/>
          <a:cs typeface="Calibri" panose="020F0502020204030204" pitchFamily="34" charset="0"/>
        </a:defRPr>
      </a:lvl3pPr>
      <a:lvl4pPr marL="0" indent="0" algn="ctr" defTabSz="365760" rtl="0" eaLnBrk="1" latinLnBrk="0" hangingPunct="1">
        <a:lnSpc>
          <a:spcPct val="90000"/>
        </a:lnSpc>
        <a:spcBef>
          <a:spcPts val="500"/>
        </a:spcBef>
        <a:spcAft>
          <a:spcPts val="10"/>
        </a:spcAft>
        <a:buFontTx/>
        <a:buNone/>
        <a:defRPr sz="900" b="0" i="0" kern="1200" cap="none" baseline="0">
          <a:solidFill>
            <a:schemeClr val="bg1"/>
          </a:solidFill>
          <a:latin typeface="Calibri" panose="020F0502020204030204" pitchFamily="34" charset="0"/>
          <a:ea typeface="+mn-ea"/>
          <a:cs typeface="Calibri" panose="020F0502020204030204" pitchFamily="34" charset="0"/>
        </a:defRPr>
      </a:lvl4pPr>
      <a:lvl5pPr marL="0" indent="0" algn="ctr" defTabSz="365760" rtl="0" eaLnBrk="1" latinLnBrk="0" hangingPunct="1">
        <a:lnSpc>
          <a:spcPct val="90000"/>
        </a:lnSpc>
        <a:spcBef>
          <a:spcPts val="500"/>
        </a:spcBef>
        <a:spcAft>
          <a:spcPts val="10"/>
        </a:spcAft>
        <a:buFontTx/>
        <a:buNone/>
        <a:defRPr sz="700" b="0" i="0" kern="1200" cap="none" baseline="0">
          <a:solidFill>
            <a:schemeClr val="bg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840" userDrawn="1">
          <p15:clr>
            <a:srgbClr val="F26B43"/>
          </p15:clr>
        </p15:guide>
        <p15:guide id="3" orient="horz" pos="4200" userDrawn="1">
          <p15:clr>
            <a:srgbClr val="F26B43"/>
          </p15:clr>
        </p15:guide>
        <p15:guide id="4" orient="horz" pos="4152" userDrawn="1">
          <p15:clr>
            <a:srgbClr val="F26B43"/>
          </p15:clr>
        </p15:guide>
        <p15:guide id="5" orient="horz" pos="2496" userDrawn="1">
          <p15:clr>
            <a:srgbClr val="F26B43"/>
          </p15:clr>
        </p15:guide>
        <p15:guide id="6" orient="horz" pos="648" userDrawn="1">
          <p15:clr>
            <a:srgbClr val="F26B43"/>
          </p15:clr>
        </p15:guide>
        <p15:guide id="7" pos="192" userDrawn="1">
          <p15:clr>
            <a:srgbClr val="F26B43"/>
          </p15:clr>
        </p15:guide>
        <p15:guide id="8" pos="7488" userDrawn="1">
          <p15:clr>
            <a:srgbClr val="F26B43"/>
          </p15:clr>
        </p15:guide>
        <p15:guide id="9" pos="264" userDrawn="1">
          <p15:clr>
            <a:srgbClr val="F26B43"/>
          </p15:clr>
        </p15:guide>
        <p15:guide id="10" pos="2016" userDrawn="1">
          <p15:clr>
            <a:srgbClr val="F26B43"/>
          </p15:clr>
        </p15:guide>
        <p15:guide id="11" pos="5664" userDrawn="1">
          <p15:clr>
            <a:srgbClr val="F26B43"/>
          </p15:clr>
        </p15:guide>
        <p15:guide id="12" orient="horz" pos="936" userDrawn="1">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FB27ABC-4C32-7834-6358-01AA3FF29C97}"/>
              </a:ext>
            </a:extLst>
          </p:cNvPr>
          <p:cNvPicPr>
            <a:picLocks noChangeAspect="1"/>
          </p:cNvPicPr>
          <p:nvPr userDrawn="1"/>
        </p:nvPicPr>
        <p:blipFill>
          <a:blip r:embed="rId3">
            <a:alphaModFix amt="18000"/>
          </a:blip>
          <a:stretch>
            <a:fillRect/>
          </a:stretch>
        </p:blipFill>
        <p:spPr>
          <a:xfrm>
            <a:off x="0" y="1860607"/>
            <a:ext cx="12192000" cy="4925567"/>
          </a:xfrm>
          <a:prstGeom prst="rect">
            <a:avLst/>
          </a:prstGeom>
        </p:spPr>
      </p:pic>
      <p:sp>
        <p:nvSpPr>
          <p:cNvPr id="3" name="Text Placeholder 2">
            <a:extLst>
              <a:ext uri="{FF2B5EF4-FFF2-40B4-BE49-F238E27FC236}">
                <a16:creationId xmlns:a16="http://schemas.microsoft.com/office/drawing/2014/main" id="{733FEBA6-3665-4A74-CDE0-BC479D4A69FA}"/>
              </a:ext>
            </a:extLst>
          </p:cNvPr>
          <p:cNvSpPr>
            <a:spLocks noGrp="1"/>
          </p:cNvSpPr>
          <p:nvPr>
            <p:ph type="body" idx="1"/>
          </p:nvPr>
        </p:nvSpPr>
        <p:spPr>
          <a:xfrm>
            <a:off x="4648200" y="4782611"/>
            <a:ext cx="2895600" cy="1097313"/>
          </a:xfrm>
          <a:prstGeom prst="rect">
            <a:avLst/>
          </a:prstGeom>
        </p:spPr>
        <p:txBody>
          <a:bodyPr vert="horz" lIns="91440" tIns="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6">
            <a:extLst>
              <a:ext uri="{FF2B5EF4-FFF2-40B4-BE49-F238E27FC236}">
                <a16:creationId xmlns:a16="http://schemas.microsoft.com/office/drawing/2014/main" id="{042562E5-4E22-7B86-E2BB-F565481A3C39}"/>
              </a:ext>
            </a:extLst>
          </p:cNvPr>
          <p:cNvSpPr>
            <a:spLocks noGrp="1"/>
          </p:cNvSpPr>
          <p:nvPr>
            <p:ph type="title"/>
          </p:nvPr>
        </p:nvSpPr>
        <p:spPr>
          <a:xfrm>
            <a:off x="2722910" y="2224123"/>
            <a:ext cx="6746180" cy="2409753"/>
          </a:xfrm>
          <a:prstGeom prst="rect">
            <a:avLst/>
          </a:prstGeom>
        </p:spPr>
        <p:txBody>
          <a:bodyPr vert="horz" lIns="91440" tIns="45720" rIns="91440" bIns="45720" rtlCol="0" anchor="ctr">
            <a:noAutofit/>
          </a:bodyPr>
          <a:lstStyle/>
          <a:p>
            <a:r>
              <a:rPr lang="en-US"/>
              <a:t>Click to edit Master title style</a:t>
            </a:r>
          </a:p>
        </p:txBody>
      </p:sp>
      <p:sp>
        <p:nvSpPr>
          <p:cNvPr id="2" name="Rectangle 1">
            <a:extLst>
              <a:ext uri="{FF2B5EF4-FFF2-40B4-BE49-F238E27FC236}">
                <a16:creationId xmlns:a16="http://schemas.microsoft.com/office/drawing/2014/main" id="{98BD76F3-EBD5-65B1-CB7B-6F2B91CAFE1E}"/>
              </a:ext>
            </a:extLst>
          </p:cNvPr>
          <p:cNvSpPr/>
          <p:nvPr userDrawn="1"/>
        </p:nvSpPr>
        <p:spPr>
          <a:xfrm>
            <a:off x="0" y="6425183"/>
            <a:ext cx="12192000" cy="457200"/>
          </a:xfrm>
          <a:prstGeom prst="rect">
            <a:avLst/>
          </a:prstGeom>
          <a:gradFill>
            <a:gsLst>
              <a:gs pos="0">
                <a:srgbClr val="0065A4"/>
              </a:gs>
              <a:gs pos="99000">
                <a:srgbClr val="7AC14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E59B771-D80F-2190-A56F-18F82CFCE7DA}"/>
              </a:ext>
            </a:extLst>
          </p:cNvPr>
          <p:cNvSpPr/>
          <p:nvPr userDrawn="1"/>
        </p:nvSpPr>
        <p:spPr>
          <a:xfrm>
            <a:off x="0" y="6821549"/>
            <a:ext cx="12192000" cy="62816"/>
          </a:xfrm>
          <a:prstGeom prst="rect">
            <a:avLst/>
          </a:prstGeom>
          <a:solidFill>
            <a:srgbClr val="FFF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9138743"/>
      </p:ext>
    </p:extLst>
  </p:cSld>
  <p:clrMap bg1="lt1" tx1="dk1" bg2="lt2" tx2="dk2" accent1="accent1" accent2="accent2" accent3="accent3" accent4="accent4" accent5="accent5" accent6="accent6" hlink="hlink" folHlink="folHlink"/>
  <p:sldLayoutIdLst>
    <p:sldLayoutId id="2147483785" r:id="rId1"/>
  </p:sldLayoutIdLst>
  <p:hf hdr="0" ftr="0"/>
  <p:txStyles>
    <p:titleStyle>
      <a:lvl1pPr marL="4763" indent="-4763" algn="ctr" defTabSz="914400" rtl="0" eaLnBrk="1" latinLnBrk="0" hangingPunct="1">
        <a:lnSpc>
          <a:spcPct val="90000"/>
        </a:lnSpc>
        <a:spcBef>
          <a:spcPct val="0"/>
        </a:spcBef>
        <a:buNone/>
        <a:tabLst/>
        <a:defRPr sz="6000" b="1" i="0" kern="1200" baseline="0">
          <a:solidFill>
            <a:schemeClr val="bg1"/>
          </a:solidFill>
          <a:latin typeface="Calibri" panose="020F0502020204030204" pitchFamily="34" charset="0"/>
          <a:ea typeface="+mj-ea"/>
          <a:cs typeface="+mj-cs"/>
        </a:defRPr>
      </a:lvl1pPr>
    </p:titleStyle>
    <p:bodyStyle>
      <a:lvl1pPr marL="0" indent="0" algn="ctr" defTabSz="365760" rtl="0" eaLnBrk="1" latinLnBrk="0" hangingPunct="1">
        <a:lnSpc>
          <a:spcPct val="90000"/>
        </a:lnSpc>
        <a:spcBef>
          <a:spcPts val="1000"/>
        </a:spcBef>
        <a:spcAft>
          <a:spcPts val="10"/>
        </a:spcAft>
        <a:buFontTx/>
        <a:buNone/>
        <a:defRPr sz="1400" b="0" i="0" kern="1200" cap="none" baseline="0">
          <a:solidFill>
            <a:schemeClr val="bg1"/>
          </a:solidFill>
          <a:latin typeface="Calibri" panose="020F0502020204030204" pitchFamily="34" charset="0"/>
          <a:ea typeface="+mn-ea"/>
          <a:cs typeface="Calibri" panose="020F0502020204030204" pitchFamily="34" charset="0"/>
        </a:defRPr>
      </a:lvl1pPr>
      <a:lvl2pPr marL="0" indent="0" algn="ctr" defTabSz="365760" rtl="0" eaLnBrk="1" latinLnBrk="0" hangingPunct="1">
        <a:lnSpc>
          <a:spcPct val="90000"/>
        </a:lnSpc>
        <a:spcBef>
          <a:spcPts val="500"/>
        </a:spcBef>
        <a:spcAft>
          <a:spcPts val="10"/>
        </a:spcAft>
        <a:buFontTx/>
        <a:buNone/>
        <a:defRPr sz="1200" b="0" i="0" kern="1200" cap="none" baseline="0">
          <a:solidFill>
            <a:schemeClr val="bg1"/>
          </a:solidFill>
          <a:latin typeface="Calibri" panose="020F0502020204030204" pitchFamily="34" charset="0"/>
          <a:ea typeface="+mn-ea"/>
          <a:cs typeface="Calibri" panose="020F0502020204030204" pitchFamily="34" charset="0"/>
        </a:defRPr>
      </a:lvl2pPr>
      <a:lvl3pPr marL="0" indent="0" algn="ctr" defTabSz="365760" rtl="0" eaLnBrk="1" latinLnBrk="0" hangingPunct="1">
        <a:lnSpc>
          <a:spcPct val="90000"/>
        </a:lnSpc>
        <a:spcBef>
          <a:spcPts val="500"/>
        </a:spcBef>
        <a:spcAft>
          <a:spcPts val="10"/>
        </a:spcAft>
        <a:buFontTx/>
        <a:buNone/>
        <a:defRPr sz="1100" b="0" i="0" kern="1200" cap="none" baseline="0">
          <a:solidFill>
            <a:schemeClr val="bg1"/>
          </a:solidFill>
          <a:latin typeface="Calibri" panose="020F0502020204030204" pitchFamily="34" charset="0"/>
          <a:ea typeface="+mn-ea"/>
          <a:cs typeface="Calibri" panose="020F0502020204030204" pitchFamily="34" charset="0"/>
        </a:defRPr>
      </a:lvl3pPr>
      <a:lvl4pPr marL="0" indent="0" algn="ctr" defTabSz="365760" rtl="0" eaLnBrk="1" latinLnBrk="0" hangingPunct="1">
        <a:lnSpc>
          <a:spcPct val="90000"/>
        </a:lnSpc>
        <a:spcBef>
          <a:spcPts val="500"/>
        </a:spcBef>
        <a:spcAft>
          <a:spcPts val="10"/>
        </a:spcAft>
        <a:buFontTx/>
        <a:buNone/>
        <a:defRPr sz="900" b="0" i="0" kern="1200" cap="none" baseline="0">
          <a:solidFill>
            <a:schemeClr val="bg1"/>
          </a:solidFill>
          <a:latin typeface="Calibri" panose="020F0502020204030204" pitchFamily="34" charset="0"/>
          <a:ea typeface="+mn-ea"/>
          <a:cs typeface="Calibri" panose="020F0502020204030204" pitchFamily="34" charset="0"/>
        </a:defRPr>
      </a:lvl4pPr>
      <a:lvl5pPr marL="0" indent="0" algn="ctr" defTabSz="365760" rtl="0" eaLnBrk="1" latinLnBrk="0" hangingPunct="1">
        <a:lnSpc>
          <a:spcPct val="90000"/>
        </a:lnSpc>
        <a:spcBef>
          <a:spcPts val="500"/>
        </a:spcBef>
        <a:spcAft>
          <a:spcPts val="10"/>
        </a:spcAft>
        <a:buFontTx/>
        <a:buNone/>
        <a:defRPr sz="700" b="0" i="0" kern="1200" cap="none" baseline="0">
          <a:solidFill>
            <a:schemeClr val="bg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840" userDrawn="1">
          <p15:clr>
            <a:srgbClr val="F26B43"/>
          </p15:clr>
        </p15:guide>
        <p15:guide id="7" pos="192" userDrawn="1">
          <p15:clr>
            <a:srgbClr val="F26B43"/>
          </p15:clr>
        </p15:guide>
        <p15:guide id="8" pos="7488" userDrawn="1">
          <p15:clr>
            <a:srgbClr val="F26B43"/>
          </p15:clr>
        </p15:guide>
        <p15:guide id="10" pos="1248" userDrawn="1">
          <p15:clr>
            <a:srgbClr val="F26B43"/>
          </p15:clr>
        </p15:guide>
        <p15:guide id="11" pos="6360" userDrawn="1">
          <p15:clr>
            <a:srgbClr val="F26B43"/>
          </p15:clr>
        </p15:guide>
        <p15:guide id="12" orient="horz" pos="2160" userDrawn="1">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1A7C231-C39A-8FA2-5BD7-23E4EF4BD331}"/>
              </a:ext>
            </a:extLst>
          </p:cNvPr>
          <p:cNvSpPr/>
          <p:nvPr userDrawn="1"/>
        </p:nvSpPr>
        <p:spPr>
          <a:xfrm>
            <a:off x="0" y="-5043"/>
            <a:ext cx="12192000" cy="6858000"/>
          </a:xfrm>
          <a:prstGeom prst="rect">
            <a:avLst/>
          </a:prstGeom>
          <a:gradFill>
            <a:gsLst>
              <a:gs pos="0">
                <a:schemeClr val="bg1"/>
              </a:gs>
              <a:gs pos="99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733FEBA6-3665-4A74-CDE0-BC479D4A69FA}"/>
              </a:ext>
            </a:extLst>
          </p:cNvPr>
          <p:cNvSpPr>
            <a:spLocks noGrp="1"/>
          </p:cNvSpPr>
          <p:nvPr>
            <p:ph type="body" idx="1"/>
          </p:nvPr>
        </p:nvSpPr>
        <p:spPr>
          <a:xfrm>
            <a:off x="1097280" y="3429001"/>
            <a:ext cx="4513565" cy="2450924"/>
          </a:xfrm>
          <a:prstGeom prst="rect">
            <a:avLst/>
          </a:prstGeom>
        </p:spPr>
        <p:txBody>
          <a:bodyPr vert="horz" lIns="91440" tIns="36576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6">
            <a:extLst>
              <a:ext uri="{FF2B5EF4-FFF2-40B4-BE49-F238E27FC236}">
                <a16:creationId xmlns:a16="http://schemas.microsoft.com/office/drawing/2014/main" id="{042562E5-4E22-7B86-E2BB-F565481A3C39}"/>
              </a:ext>
            </a:extLst>
          </p:cNvPr>
          <p:cNvSpPr>
            <a:spLocks noGrp="1"/>
          </p:cNvSpPr>
          <p:nvPr>
            <p:ph type="title"/>
          </p:nvPr>
        </p:nvSpPr>
        <p:spPr>
          <a:xfrm>
            <a:off x="1097280" y="1282325"/>
            <a:ext cx="4513565" cy="2146676"/>
          </a:xfrm>
          <a:prstGeom prst="rect">
            <a:avLst/>
          </a:prstGeom>
        </p:spPr>
        <p:txBody>
          <a:bodyPr vert="horz" lIns="91440" tIns="45720" rIns="91440" bIns="0" rtlCol="0" anchor="b" anchorCtr="0">
            <a:noAutofit/>
          </a:bodyPr>
          <a:lstStyle/>
          <a:p>
            <a:r>
              <a:rPr lang="en-US"/>
              <a:t>Click to edit Master title style</a:t>
            </a:r>
          </a:p>
        </p:txBody>
      </p:sp>
      <p:cxnSp>
        <p:nvCxnSpPr>
          <p:cNvPr id="17" name="Straight Connector 16">
            <a:extLst>
              <a:ext uri="{FF2B5EF4-FFF2-40B4-BE49-F238E27FC236}">
                <a16:creationId xmlns:a16="http://schemas.microsoft.com/office/drawing/2014/main" id="{DB1FD11D-1557-8987-C915-B2727D16CABB}"/>
              </a:ext>
            </a:extLst>
          </p:cNvPr>
          <p:cNvCxnSpPr>
            <a:cxnSpLocks/>
          </p:cNvCxnSpPr>
          <p:nvPr userDrawn="1"/>
        </p:nvCxnSpPr>
        <p:spPr>
          <a:xfrm flipV="1">
            <a:off x="6858000" y="685800"/>
            <a:ext cx="0" cy="5486400"/>
          </a:xfrm>
          <a:prstGeom prst="line">
            <a:avLst/>
          </a:prstGeom>
          <a:ln w="12700">
            <a:solidFill>
              <a:srgbClr val="0065A4"/>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5D92F5DF-A6D1-3695-BC88-8F8FF984D339}"/>
              </a:ext>
            </a:extLst>
          </p:cNvPr>
          <p:cNvSpPr/>
          <p:nvPr userDrawn="1"/>
        </p:nvSpPr>
        <p:spPr>
          <a:xfrm>
            <a:off x="0" y="6425183"/>
            <a:ext cx="12192000" cy="457200"/>
          </a:xfrm>
          <a:prstGeom prst="rect">
            <a:avLst/>
          </a:prstGeom>
          <a:gradFill>
            <a:gsLst>
              <a:gs pos="0">
                <a:srgbClr val="0065A4"/>
              </a:gs>
              <a:gs pos="99000">
                <a:srgbClr val="7AC14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5D91EC0-F6F2-B0F0-77DC-169700C37539}"/>
              </a:ext>
            </a:extLst>
          </p:cNvPr>
          <p:cNvSpPr/>
          <p:nvPr userDrawn="1"/>
        </p:nvSpPr>
        <p:spPr>
          <a:xfrm>
            <a:off x="0" y="6821549"/>
            <a:ext cx="12192000" cy="62816"/>
          </a:xfrm>
          <a:prstGeom prst="rect">
            <a:avLst/>
          </a:prstGeom>
          <a:solidFill>
            <a:srgbClr val="FFF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a:extLst>
              <a:ext uri="{FF2B5EF4-FFF2-40B4-BE49-F238E27FC236}">
                <a16:creationId xmlns:a16="http://schemas.microsoft.com/office/drawing/2014/main" id="{4AC7D7CB-8161-8F6F-D436-040C8C17E87C}"/>
              </a:ext>
            </a:extLst>
          </p:cNvPr>
          <p:cNvSpPr>
            <a:spLocks noGrp="1"/>
          </p:cNvSpPr>
          <p:nvPr>
            <p:ph type="sldNum" sz="quarter" idx="4"/>
          </p:nvPr>
        </p:nvSpPr>
        <p:spPr>
          <a:xfrm>
            <a:off x="11233469" y="6432573"/>
            <a:ext cx="441290" cy="386601"/>
          </a:xfrm>
          <a:prstGeom prst="rect">
            <a:avLst/>
          </a:prstGeom>
        </p:spPr>
        <p:txBody>
          <a:bodyPr vert="horz" lIns="91440" tIns="45720" rIns="91440" bIns="45720" rtlCol="0" anchor="ctr"/>
          <a:lstStyle>
            <a:lvl1pPr algn="l">
              <a:defRPr sz="1000" b="1" i="0" baseline="0">
                <a:solidFill>
                  <a:srgbClr val="FFFFFF"/>
                </a:solidFill>
                <a:latin typeface="+mn-lt"/>
              </a:defRPr>
            </a:lvl1pPr>
          </a:lstStyle>
          <a:p>
            <a:fld id="{45EBD3CB-B0EF-374D-A7D9-9E1E0B8E9BAC}" type="slidenum">
              <a:rPr lang="en-US" smtClean="0"/>
              <a:pPr/>
              <a:t>‹#›</a:t>
            </a:fld>
            <a:endParaRPr lang="en-US"/>
          </a:p>
        </p:txBody>
      </p:sp>
      <p:sp>
        <p:nvSpPr>
          <p:cNvPr id="11" name="Slide Number Placeholder 5">
            <a:extLst>
              <a:ext uri="{FF2B5EF4-FFF2-40B4-BE49-F238E27FC236}">
                <a16:creationId xmlns:a16="http://schemas.microsoft.com/office/drawing/2014/main" id="{45DF4515-6B69-1F9D-E1A0-503F003FCF36}"/>
              </a:ext>
            </a:extLst>
          </p:cNvPr>
          <p:cNvSpPr txBox="1">
            <a:spLocks/>
          </p:cNvSpPr>
          <p:nvPr userDrawn="1"/>
        </p:nvSpPr>
        <p:spPr>
          <a:xfrm>
            <a:off x="11097897" y="6423201"/>
            <a:ext cx="220344" cy="405459"/>
          </a:xfrm>
          <a:prstGeom prst="rect">
            <a:avLst/>
          </a:prstGeom>
        </p:spPr>
        <p:txBody>
          <a:bodyPr anchor="ctr" anchorCtr="0"/>
          <a:lstStyle>
            <a:defPPr>
              <a:defRPr lang="en-US"/>
            </a:defPPr>
            <a:lvl1pPr marL="0" algn="l" defTabSz="914400" rtl="0" eaLnBrk="1" latinLnBrk="0" hangingPunct="1">
              <a:defRPr sz="1050" b="0" i="0" kern="1200">
                <a:solidFill>
                  <a:schemeClr val="bg1"/>
                </a:solidFill>
                <a:latin typeface="Gotham Medium" pitchFamily="2" charset="0"/>
                <a:ea typeface="+mn-ea"/>
                <a:cs typeface="Gotham Medium"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b="1">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569371923"/>
      </p:ext>
    </p:extLst>
  </p:cSld>
  <p:clrMap bg1="lt1" tx1="dk1" bg2="lt2" tx2="dk2" accent1="accent1" accent2="accent2" accent3="accent3" accent4="accent4" accent5="accent5" accent6="accent6" hlink="hlink" folHlink="folHlink"/>
  <p:sldLayoutIdLst>
    <p:sldLayoutId id="2147483787" r:id="rId1"/>
  </p:sldLayoutIdLst>
  <p:hf hdr="0" ftr="0"/>
  <p:txStyles>
    <p:titleStyle>
      <a:lvl1pPr marL="4763" indent="-4763" algn="l" defTabSz="914400" rtl="0" eaLnBrk="1" latinLnBrk="0" hangingPunct="1">
        <a:lnSpc>
          <a:spcPct val="90000"/>
        </a:lnSpc>
        <a:spcBef>
          <a:spcPct val="0"/>
        </a:spcBef>
        <a:buNone/>
        <a:tabLst/>
        <a:defRPr sz="4400" b="1" i="0" kern="1200" baseline="0">
          <a:solidFill>
            <a:schemeClr val="tx2"/>
          </a:solidFill>
          <a:latin typeface="Calibri" panose="020F0502020204030204" pitchFamily="34" charset="0"/>
          <a:ea typeface="+mj-ea"/>
          <a:cs typeface="+mj-cs"/>
        </a:defRPr>
      </a:lvl1pPr>
    </p:titleStyle>
    <p:bodyStyle>
      <a:lvl1pPr marL="0" indent="0" algn="l" defTabSz="365760" rtl="0" eaLnBrk="1" latinLnBrk="0" hangingPunct="1">
        <a:lnSpc>
          <a:spcPct val="90000"/>
        </a:lnSpc>
        <a:spcBef>
          <a:spcPts val="1000"/>
        </a:spcBef>
        <a:spcAft>
          <a:spcPts val="10"/>
        </a:spcAft>
        <a:buFontTx/>
        <a:buNone/>
        <a:defRPr sz="1800" b="0" i="0" kern="1200" cap="none" baseline="0">
          <a:solidFill>
            <a:schemeClr val="tx1"/>
          </a:solidFill>
          <a:latin typeface="Calibri" panose="020F0502020204030204" pitchFamily="34" charset="0"/>
          <a:ea typeface="+mn-ea"/>
          <a:cs typeface="Calibri" panose="020F0502020204030204" pitchFamily="34" charset="0"/>
        </a:defRPr>
      </a:lvl1pPr>
      <a:lvl2pPr marL="0" indent="0" algn="l" defTabSz="365760" rtl="0" eaLnBrk="1" latinLnBrk="0" hangingPunct="1">
        <a:lnSpc>
          <a:spcPct val="90000"/>
        </a:lnSpc>
        <a:spcBef>
          <a:spcPts val="500"/>
        </a:spcBef>
        <a:spcAft>
          <a:spcPts val="10"/>
        </a:spcAft>
        <a:buFontTx/>
        <a:buNone/>
        <a:defRPr sz="1600" b="0" i="0" kern="1200" cap="none" baseline="0">
          <a:solidFill>
            <a:schemeClr val="tx1"/>
          </a:solidFill>
          <a:latin typeface="Calibri" panose="020F0502020204030204" pitchFamily="34" charset="0"/>
          <a:ea typeface="+mn-ea"/>
          <a:cs typeface="Calibri" panose="020F0502020204030204" pitchFamily="34" charset="0"/>
        </a:defRPr>
      </a:lvl2pPr>
      <a:lvl3pPr marL="0" indent="0" algn="l" defTabSz="365760" rtl="0" eaLnBrk="1" latinLnBrk="0" hangingPunct="1">
        <a:lnSpc>
          <a:spcPct val="90000"/>
        </a:lnSpc>
        <a:spcBef>
          <a:spcPts val="500"/>
        </a:spcBef>
        <a:spcAft>
          <a:spcPts val="10"/>
        </a:spcAft>
        <a:buFontTx/>
        <a:buNone/>
        <a:defRPr sz="1400" b="0" i="0" kern="1200" cap="none" baseline="0">
          <a:solidFill>
            <a:schemeClr val="tx1"/>
          </a:solidFill>
          <a:latin typeface="Calibri" panose="020F0502020204030204" pitchFamily="34" charset="0"/>
          <a:ea typeface="+mn-ea"/>
          <a:cs typeface="Calibri" panose="020F0502020204030204" pitchFamily="34" charset="0"/>
        </a:defRPr>
      </a:lvl3pPr>
      <a:lvl4pPr marL="0" indent="0" algn="l" defTabSz="365760" rtl="0" eaLnBrk="1" latinLnBrk="0" hangingPunct="1">
        <a:lnSpc>
          <a:spcPct val="90000"/>
        </a:lnSpc>
        <a:spcBef>
          <a:spcPts val="500"/>
        </a:spcBef>
        <a:spcAft>
          <a:spcPts val="10"/>
        </a:spcAft>
        <a:buFontTx/>
        <a:buNone/>
        <a:defRPr sz="1050" b="0" i="0" kern="1200" cap="none" baseline="0">
          <a:solidFill>
            <a:schemeClr val="tx1"/>
          </a:solidFill>
          <a:latin typeface="Calibri" panose="020F0502020204030204" pitchFamily="34" charset="0"/>
          <a:ea typeface="+mn-ea"/>
          <a:cs typeface="Calibri" panose="020F0502020204030204" pitchFamily="34" charset="0"/>
        </a:defRPr>
      </a:lvl4pPr>
      <a:lvl5pPr marL="0" indent="0" algn="l" defTabSz="365760" rtl="0" eaLnBrk="1" latinLnBrk="0" hangingPunct="1">
        <a:lnSpc>
          <a:spcPct val="90000"/>
        </a:lnSpc>
        <a:spcBef>
          <a:spcPts val="500"/>
        </a:spcBef>
        <a:spcAft>
          <a:spcPts val="10"/>
        </a:spcAft>
        <a:buFontTx/>
        <a:buNone/>
        <a:defRPr sz="900" b="0" i="0" kern="1200" cap="none"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840" userDrawn="1">
          <p15:clr>
            <a:srgbClr val="F26B43"/>
          </p15:clr>
        </p15:guide>
        <p15:guide id="7" pos="192" userDrawn="1">
          <p15:clr>
            <a:srgbClr val="F26B43"/>
          </p15:clr>
        </p15:guide>
        <p15:guide id="8" pos="7488" userDrawn="1">
          <p15:clr>
            <a:srgbClr val="F26B43"/>
          </p15:clr>
        </p15:guide>
        <p15:guide id="12" orient="horz" pos="432" userDrawn="1">
          <p15:clr>
            <a:srgbClr val="F26B43"/>
          </p15:clr>
        </p15:guide>
        <p15:guide id="13" orient="horz" pos="2160" userDrawn="1">
          <p15:clr>
            <a:srgbClr val="F26B43"/>
          </p15:clr>
        </p15:guide>
        <p15:guide id="14" orient="horz" pos="2736" userDrawn="1">
          <p15:clr>
            <a:srgbClr val="F26B43"/>
          </p15:clr>
        </p15:guide>
        <p15:guide id="15" orient="horz" pos="1584" userDrawn="1">
          <p15:clr>
            <a:srgbClr val="F26B43"/>
          </p15:clr>
        </p15:guide>
        <p15:guide id="16" orient="horz" pos="3888" userDrawn="1">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AAA2F82-0066-F882-F24D-482B98EA8712}"/>
              </a:ext>
            </a:extLst>
          </p:cNvPr>
          <p:cNvPicPr>
            <a:picLocks noChangeAspect="1"/>
          </p:cNvPicPr>
          <p:nvPr userDrawn="1"/>
        </p:nvPicPr>
        <p:blipFill>
          <a:blip r:embed="rId3">
            <a:alphaModFix amt="5000"/>
          </a:blip>
          <a:stretch>
            <a:fillRect/>
          </a:stretch>
        </p:blipFill>
        <p:spPr>
          <a:xfrm>
            <a:off x="0" y="1958798"/>
            <a:ext cx="12192000" cy="4925567"/>
          </a:xfrm>
          <a:prstGeom prst="rect">
            <a:avLst/>
          </a:prstGeom>
        </p:spPr>
      </p:pic>
      <p:sp>
        <p:nvSpPr>
          <p:cNvPr id="7" name="Title Placeholder 6">
            <a:extLst>
              <a:ext uri="{FF2B5EF4-FFF2-40B4-BE49-F238E27FC236}">
                <a16:creationId xmlns:a16="http://schemas.microsoft.com/office/drawing/2014/main" id="{042562E5-4E22-7B86-E2BB-F565481A3C39}"/>
              </a:ext>
            </a:extLst>
          </p:cNvPr>
          <p:cNvSpPr>
            <a:spLocks noGrp="1"/>
          </p:cNvSpPr>
          <p:nvPr>
            <p:ph type="title"/>
          </p:nvPr>
        </p:nvSpPr>
        <p:spPr>
          <a:xfrm>
            <a:off x="1513840" y="2686049"/>
            <a:ext cx="6696710" cy="2672617"/>
          </a:xfrm>
          <a:prstGeom prst="rect">
            <a:avLst/>
          </a:prstGeom>
        </p:spPr>
        <p:txBody>
          <a:bodyPr vert="horz" lIns="0" tIns="0" rIns="0" bIns="0" rtlCol="0" anchor="t" anchorCtr="0">
            <a:noAutofit/>
          </a:bodyPr>
          <a:lstStyle/>
          <a:p>
            <a:r>
              <a:rPr lang="en-US"/>
              <a:t>Click to edit Master title style</a:t>
            </a:r>
          </a:p>
        </p:txBody>
      </p:sp>
      <p:sp>
        <p:nvSpPr>
          <p:cNvPr id="15" name="Text Placeholder 14">
            <a:extLst>
              <a:ext uri="{FF2B5EF4-FFF2-40B4-BE49-F238E27FC236}">
                <a16:creationId xmlns:a16="http://schemas.microsoft.com/office/drawing/2014/main" id="{960AD2C8-05D7-CD10-3F05-A844D8170B7F}"/>
              </a:ext>
            </a:extLst>
          </p:cNvPr>
          <p:cNvSpPr>
            <a:spLocks noGrp="1"/>
          </p:cNvSpPr>
          <p:nvPr>
            <p:ph type="body" idx="1"/>
          </p:nvPr>
        </p:nvSpPr>
        <p:spPr>
          <a:xfrm>
            <a:off x="1513840" y="847082"/>
            <a:ext cx="6696710" cy="1838967"/>
          </a:xfrm>
          <a:prstGeom prst="rect">
            <a:avLst/>
          </a:prstGeom>
        </p:spPr>
        <p:txBody>
          <a:bodyPr vert="horz" lIns="36576" tIns="0" rIns="0" bIns="365760" rtlCol="0" anchor="b" anchorCtr="0">
            <a:noAutofit/>
          </a:bodyPr>
          <a:lstStyle/>
          <a:p>
            <a:pPr lvl="0"/>
            <a:r>
              <a:rPr lang="en-US"/>
              <a:t>CLICK TO EDIT MASTER TEXT STYLES</a:t>
            </a:r>
          </a:p>
        </p:txBody>
      </p:sp>
      <p:sp>
        <p:nvSpPr>
          <p:cNvPr id="3" name="Rectangle 2">
            <a:extLst>
              <a:ext uri="{FF2B5EF4-FFF2-40B4-BE49-F238E27FC236}">
                <a16:creationId xmlns:a16="http://schemas.microsoft.com/office/drawing/2014/main" id="{D924491F-DAC8-916C-7DE3-5EC89CCD5A2C}"/>
              </a:ext>
            </a:extLst>
          </p:cNvPr>
          <p:cNvSpPr/>
          <p:nvPr userDrawn="1"/>
        </p:nvSpPr>
        <p:spPr>
          <a:xfrm>
            <a:off x="0" y="6425183"/>
            <a:ext cx="12192000" cy="457200"/>
          </a:xfrm>
          <a:prstGeom prst="rect">
            <a:avLst/>
          </a:prstGeom>
          <a:gradFill>
            <a:gsLst>
              <a:gs pos="0">
                <a:srgbClr val="0065A4"/>
              </a:gs>
              <a:gs pos="99000">
                <a:srgbClr val="7AC14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9D7C56E6-ED51-7C5A-58B3-5ABB9589582E}"/>
              </a:ext>
            </a:extLst>
          </p:cNvPr>
          <p:cNvSpPr/>
          <p:nvPr userDrawn="1"/>
        </p:nvSpPr>
        <p:spPr>
          <a:xfrm>
            <a:off x="0" y="6821549"/>
            <a:ext cx="12192000" cy="62816"/>
          </a:xfrm>
          <a:prstGeom prst="rect">
            <a:avLst/>
          </a:prstGeom>
          <a:solidFill>
            <a:srgbClr val="FFF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7472336"/>
      </p:ext>
    </p:extLst>
  </p:cSld>
  <p:clrMap bg1="lt1" tx1="dk1" bg2="lt2" tx2="dk2" accent1="accent1" accent2="accent2" accent3="accent3" accent4="accent4" accent5="accent5" accent6="accent6" hlink="hlink" folHlink="folHlink"/>
  <p:sldLayoutIdLst>
    <p:sldLayoutId id="2147483846" r:id="rId1"/>
  </p:sldLayoutIdLst>
  <p:hf hdr="0" ftr="0"/>
  <p:txStyles>
    <p:titleStyle>
      <a:lvl1pPr marL="4763" indent="-4763" algn="l" defTabSz="914400" rtl="0" eaLnBrk="1" latinLnBrk="0" hangingPunct="1">
        <a:lnSpc>
          <a:spcPct val="90000"/>
        </a:lnSpc>
        <a:spcBef>
          <a:spcPct val="0"/>
        </a:spcBef>
        <a:buNone/>
        <a:tabLst/>
        <a:defRPr sz="7200" b="1" i="0" kern="1200" baseline="0">
          <a:solidFill>
            <a:schemeClr val="tx2"/>
          </a:solidFill>
          <a:latin typeface="Calibri" panose="020F0502020204030204" pitchFamily="34" charset="0"/>
          <a:ea typeface="+mj-ea"/>
          <a:cs typeface="+mj-cs"/>
        </a:defRPr>
      </a:lvl1pPr>
    </p:titleStyle>
    <p:bodyStyle>
      <a:lvl1pPr marL="0" indent="0" algn="l" defTabSz="365760" rtl="0" eaLnBrk="1" latinLnBrk="0" hangingPunct="1">
        <a:lnSpc>
          <a:spcPct val="90000"/>
        </a:lnSpc>
        <a:spcBef>
          <a:spcPts val="1000"/>
        </a:spcBef>
        <a:spcAft>
          <a:spcPts val="10"/>
        </a:spcAft>
        <a:buFontTx/>
        <a:buNone/>
        <a:defRPr sz="2000" b="1" i="0" kern="1200" cap="none" baseline="0">
          <a:solidFill>
            <a:schemeClr val="bg2"/>
          </a:solidFill>
          <a:latin typeface="Calibri" panose="020F0502020204030204" pitchFamily="34" charset="0"/>
          <a:ea typeface="+mn-ea"/>
          <a:cs typeface="Calibri Light" panose="020F0302020204030204" pitchFamily="34" charset="0"/>
        </a:defRPr>
      </a:lvl1pPr>
      <a:lvl2pPr marL="0" indent="0" algn="ctr" defTabSz="365760" rtl="0" eaLnBrk="1" latinLnBrk="0" hangingPunct="1">
        <a:lnSpc>
          <a:spcPct val="90000"/>
        </a:lnSpc>
        <a:spcBef>
          <a:spcPts val="500"/>
        </a:spcBef>
        <a:spcAft>
          <a:spcPts val="10"/>
        </a:spcAft>
        <a:buFontTx/>
        <a:buNone/>
        <a:defRPr sz="1200" b="0" i="0" kern="1200" cap="none" baseline="0">
          <a:solidFill>
            <a:schemeClr val="bg1"/>
          </a:solidFill>
          <a:latin typeface="Calibri Light" panose="020F0302020204030204" pitchFamily="34" charset="0"/>
          <a:ea typeface="+mn-ea"/>
          <a:cs typeface="Calibri Light" panose="020F0302020204030204" pitchFamily="34" charset="0"/>
        </a:defRPr>
      </a:lvl2pPr>
      <a:lvl3pPr marL="0" indent="0" algn="ctr" defTabSz="365760" rtl="0" eaLnBrk="1" latinLnBrk="0" hangingPunct="1">
        <a:lnSpc>
          <a:spcPct val="90000"/>
        </a:lnSpc>
        <a:spcBef>
          <a:spcPts val="500"/>
        </a:spcBef>
        <a:spcAft>
          <a:spcPts val="10"/>
        </a:spcAft>
        <a:buFontTx/>
        <a:buNone/>
        <a:defRPr sz="1100" b="0" i="0" kern="1200" cap="none" baseline="0">
          <a:solidFill>
            <a:schemeClr val="bg1"/>
          </a:solidFill>
          <a:latin typeface="Calibri Light" panose="020F0302020204030204" pitchFamily="34" charset="0"/>
          <a:ea typeface="+mn-ea"/>
          <a:cs typeface="Calibri Light" panose="020F0302020204030204" pitchFamily="34" charset="0"/>
        </a:defRPr>
      </a:lvl3pPr>
      <a:lvl4pPr marL="0" indent="0" algn="ctr" defTabSz="365760" rtl="0" eaLnBrk="1" latinLnBrk="0" hangingPunct="1">
        <a:lnSpc>
          <a:spcPct val="90000"/>
        </a:lnSpc>
        <a:spcBef>
          <a:spcPts val="500"/>
        </a:spcBef>
        <a:spcAft>
          <a:spcPts val="10"/>
        </a:spcAft>
        <a:buFontTx/>
        <a:buNone/>
        <a:defRPr sz="900" b="0" i="0" kern="1200" cap="none" baseline="0">
          <a:solidFill>
            <a:schemeClr val="bg1"/>
          </a:solidFill>
          <a:latin typeface="Calibri Light" panose="020F0302020204030204" pitchFamily="34" charset="0"/>
          <a:ea typeface="+mn-ea"/>
          <a:cs typeface="Calibri Light" panose="020F0302020204030204" pitchFamily="34" charset="0"/>
        </a:defRPr>
      </a:lvl4pPr>
      <a:lvl5pPr marL="0" indent="0" algn="ctr" defTabSz="365760" rtl="0" eaLnBrk="1" latinLnBrk="0" hangingPunct="1">
        <a:lnSpc>
          <a:spcPct val="90000"/>
        </a:lnSpc>
        <a:spcBef>
          <a:spcPts val="500"/>
        </a:spcBef>
        <a:spcAft>
          <a:spcPts val="10"/>
        </a:spcAft>
        <a:buFontTx/>
        <a:buNone/>
        <a:defRPr sz="700" b="0" i="0" kern="1200" cap="none" baseline="0">
          <a:solidFill>
            <a:schemeClr val="bg1"/>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008">
          <p15:clr>
            <a:srgbClr val="F26B43"/>
          </p15:clr>
        </p15:guide>
        <p15:guide id="7" pos="168">
          <p15:clr>
            <a:srgbClr val="F26B43"/>
          </p15:clr>
        </p15:guide>
        <p15:guide id="8" pos="7488">
          <p15:clr>
            <a:srgbClr val="F26B43"/>
          </p15:clr>
        </p15:guide>
        <p15:guide id="10" pos="996">
          <p15:clr>
            <a:srgbClr val="F26B43"/>
          </p15:clr>
        </p15:guide>
        <p15:guide id="11" pos="6360">
          <p15:clr>
            <a:srgbClr val="F26B43"/>
          </p15:clr>
        </p15:guide>
        <p15:guide id="12" orient="horz" pos="2160">
          <p15:clr>
            <a:srgbClr val="F26B43"/>
          </p15:clr>
        </p15:guide>
        <p15:guide id="13" pos="6936">
          <p15:clr>
            <a:srgbClr val="F26B43"/>
          </p15:clr>
        </p15:guide>
        <p15:guide id="14"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hyperlink" Target="mailto:CleanTransportation@MassCEC.com"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hyperlink" Target="https://join.slack.com/t/masscecmariti-cnk6373/shared_invite/zt-3sne5bldy-BJcKmQssx26qa6N8BXaeWw" TargetMode="External"/><Relationship Id="rId5" Type="http://schemas.openxmlformats.org/officeDocument/2006/relationships/hyperlink" Target="https://www.masscec.com/subscribe" TargetMode="External"/><Relationship Id="rId4" Type="http://schemas.openxmlformats.org/officeDocument/2006/relationships/hyperlink" Target="https://www.masscec.com/program/request-proposals-maritime-and-aviation-decarbonization-sector-mapping"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mailto:CleanTransportation@MassCEC.com"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6.sv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mailto:CleanTransportation@MassCEC.com" TargetMode="Externa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17AFFBD-D839-6EFC-648D-FC645357C694}"/>
              </a:ext>
            </a:extLst>
          </p:cNvPr>
          <p:cNvSpPr>
            <a:spLocks noGrp="1"/>
          </p:cNvSpPr>
          <p:nvPr>
            <p:ph type="dt" sz="half" idx="12"/>
          </p:nvPr>
        </p:nvSpPr>
        <p:spPr/>
        <p:txBody>
          <a:bodyPr/>
          <a:lstStyle/>
          <a:p>
            <a:r>
              <a:rPr lang="en-US"/>
              <a:t>March 26, 2026</a:t>
            </a:r>
          </a:p>
        </p:txBody>
      </p:sp>
      <p:sp>
        <p:nvSpPr>
          <p:cNvPr id="3" name="Title 2">
            <a:extLst>
              <a:ext uri="{FF2B5EF4-FFF2-40B4-BE49-F238E27FC236}">
                <a16:creationId xmlns:a16="http://schemas.microsoft.com/office/drawing/2014/main" id="{B6B633D4-5243-BFFD-3779-D3F141D41F5C}"/>
              </a:ext>
            </a:extLst>
          </p:cNvPr>
          <p:cNvSpPr>
            <a:spLocks noGrp="1"/>
          </p:cNvSpPr>
          <p:nvPr>
            <p:ph type="title"/>
          </p:nvPr>
        </p:nvSpPr>
        <p:spPr>
          <a:xfrm>
            <a:off x="330194" y="1950053"/>
            <a:ext cx="8043244" cy="1193839"/>
          </a:xfrm>
        </p:spPr>
        <p:txBody>
          <a:bodyPr/>
          <a:lstStyle/>
          <a:p>
            <a:r>
              <a:rPr lang="en-US">
                <a:latin typeface="Calibri"/>
                <a:ea typeface="Calibri"/>
                <a:cs typeface="Calibri"/>
              </a:rPr>
              <a:t>Maritime And Aviation Decarbonization Sector Mapping RFP</a:t>
            </a:r>
            <a:endParaRPr lang="en-US">
              <a:ea typeface="Calibri"/>
              <a:cs typeface="Calibri"/>
            </a:endParaRPr>
          </a:p>
        </p:txBody>
      </p:sp>
    </p:spTree>
    <p:extLst>
      <p:ext uri="{BB962C8B-B14F-4D97-AF65-F5344CB8AC3E}">
        <p14:creationId xmlns:p14="http://schemas.microsoft.com/office/powerpoint/2010/main" val="30142313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F61F335-8C15-9945-E10A-72444088AF53}"/>
              </a:ext>
            </a:extLst>
          </p:cNvPr>
          <p:cNvSpPr>
            <a:spLocks noGrp="1"/>
          </p:cNvSpPr>
          <p:nvPr>
            <p:ph sz="half" idx="13"/>
          </p:nvPr>
        </p:nvSpPr>
        <p:spPr>
          <a:xfrm>
            <a:off x="363413" y="1234442"/>
            <a:ext cx="11523785" cy="5059057"/>
          </a:xfrm>
        </p:spPr>
        <p:txBody>
          <a:bodyPr vert="horz" lIns="91440" tIns="45720" rIns="91440" bIns="45720" rtlCol="0" anchor="t">
            <a:noAutofit/>
          </a:bodyPr>
          <a:lstStyle/>
          <a:p>
            <a:pPr indent="-191770"/>
            <a:r>
              <a:rPr lang="en-US" sz="1800" b="1">
                <a:effectLst/>
                <a:latin typeface="Calibri"/>
                <a:ea typeface="Calibri" panose="020F0502020204030204" pitchFamily="34" charset="0"/>
                <a:cs typeface="Calibri"/>
              </a:rPr>
              <a:t>Scope Summary</a:t>
            </a:r>
            <a:endParaRPr lang="en-US">
              <a:latin typeface="Calibri"/>
              <a:cs typeface="Calibri"/>
            </a:endParaRPr>
          </a:p>
          <a:p>
            <a:pPr lvl="1" indent="-191770"/>
            <a:r>
              <a:rPr lang="en-US">
                <a:latin typeface="Calibri"/>
                <a:ea typeface="Calibri"/>
                <a:cs typeface="Calibri"/>
              </a:rPr>
              <a:t>Technical consultant will develop a </a:t>
            </a:r>
            <a:r>
              <a:rPr lang="en-US" b="1">
                <a:latin typeface="Calibri"/>
                <a:ea typeface="Calibri"/>
                <a:cs typeface="Calibri"/>
              </a:rPr>
              <a:t>Stakeholder Engagement Plan</a:t>
            </a:r>
            <a:r>
              <a:rPr lang="en-US">
                <a:latin typeface="Calibri"/>
                <a:ea typeface="Calibri"/>
                <a:cs typeface="Calibri"/>
              </a:rPr>
              <a:t> outlining proposed approach to engaging key stakeholders, with the goal of collecting a large volume of feedback from a diverse set of stakeholders. In addition, technical consultant will plan and execute in-person </a:t>
            </a:r>
            <a:r>
              <a:rPr lang="en-US" b="1">
                <a:latin typeface="Calibri"/>
                <a:ea typeface="Calibri"/>
                <a:cs typeface="Calibri"/>
              </a:rPr>
              <a:t>Roundtable Events</a:t>
            </a:r>
            <a:r>
              <a:rPr lang="en-US">
                <a:latin typeface="Calibri"/>
                <a:ea typeface="Calibri"/>
                <a:cs typeface="Calibri"/>
              </a:rPr>
              <a:t> for both the Maritime and Aviation sectors. Building on Scope 2 with stakeholder feedback, a </a:t>
            </a:r>
            <a:r>
              <a:rPr lang="en-US" b="1">
                <a:latin typeface="Calibri"/>
                <a:ea typeface="Calibri"/>
                <a:cs typeface="Calibri"/>
              </a:rPr>
              <a:t>Final Sector Map</a:t>
            </a:r>
            <a:r>
              <a:rPr lang="en-US">
                <a:latin typeface="Calibri"/>
                <a:ea typeface="Calibri"/>
                <a:cs typeface="Calibri"/>
              </a:rPr>
              <a:t> will be developed as a comprehensive tool identifying key stakeholders, relevant regulations and policy, and available and upcoming technologies. Consultant will work with </a:t>
            </a:r>
            <a:r>
              <a:rPr lang="en-US" err="1">
                <a:latin typeface="Calibri"/>
                <a:ea typeface="Calibri"/>
                <a:cs typeface="Calibri"/>
              </a:rPr>
              <a:t>MassCEC</a:t>
            </a:r>
            <a:r>
              <a:rPr lang="en-US">
                <a:latin typeface="Calibri"/>
                <a:ea typeface="Calibri"/>
                <a:cs typeface="Calibri"/>
              </a:rPr>
              <a:t> and the Executive Office of Energy and Environmental Affairs ("EEA") to assist with the development of the maritime and aviation sections of the </a:t>
            </a:r>
            <a:r>
              <a:rPr lang="en-US" b="1">
                <a:latin typeface="Calibri"/>
                <a:ea typeface="Calibri"/>
                <a:cs typeface="Calibri"/>
              </a:rPr>
              <a:t>2035</a:t>
            </a:r>
            <a:r>
              <a:rPr lang="en-US">
                <a:latin typeface="Calibri"/>
                <a:ea typeface="Calibri"/>
                <a:cs typeface="Calibri"/>
              </a:rPr>
              <a:t> </a:t>
            </a:r>
            <a:r>
              <a:rPr lang="en-US" b="1">
                <a:latin typeface="Calibri"/>
                <a:ea typeface="Calibri"/>
                <a:cs typeface="Calibri"/>
              </a:rPr>
              <a:t>Clean Energy and Climate Plan (“CECP”)</a:t>
            </a:r>
            <a:r>
              <a:rPr lang="en-US">
                <a:latin typeface="Calibri"/>
                <a:ea typeface="Calibri"/>
                <a:cs typeface="Calibri"/>
              </a:rPr>
              <a:t>. </a:t>
            </a:r>
          </a:p>
          <a:p>
            <a:pPr indent="-191770"/>
            <a:r>
              <a:rPr lang="en-US" b="1">
                <a:latin typeface="Calibri"/>
                <a:ea typeface="Calibri" panose="020F0502020204030204" pitchFamily="34" charset="0"/>
                <a:cs typeface="Calibri"/>
              </a:rPr>
              <a:t>Roundtable Events</a:t>
            </a:r>
          </a:p>
          <a:p>
            <a:pPr lvl="1" indent="-191770"/>
            <a:r>
              <a:rPr lang="en-US">
                <a:latin typeface="Calibri"/>
                <a:ea typeface="Calibri"/>
                <a:cs typeface="Calibri"/>
              </a:rPr>
              <a:t>To collect initial information on current decarbonization efforts in Maritime and Aviation sectors, including barriers, successes and opportunities, as well as feedback and ideas for potential future decarbonization efforts. </a:t>
            </a:r>
            <a:endParaRPr lang="en-US" b="1">
              <a:latin typeface="Calibri"/>
              <a:ea typeface="Calibri"/>
              <a:cs typeface="Calibri"/>
            </a:endParaRPr>
          </a:p>
          <a:p>
            <a:pPr indent="-191770"/>
            <a:r>
              <a:rPr lang="en-US" b="1">
                <a:latin typeface="Calibri"/>
                <a:ea typeface="Calibri" panose="020F0502020204030204" pitchFamily="34" charset="0"/>
                <a:cs typeface="Calibri"/>
              </a:rPr>
              <a:t>Final Sector Map</a:t>
            </a:r>
          </a:p>
          <a:p>
            <a:pPr lvl="1" indent="-191770"/>
            <a:r>
              <a:rPr lang="en-US">
                <a:effectLst/>
                <a:ea typeface="Calibri" panose="020F0502020204030204" pitchFamily="34" charset="0"/>
              </a:rPr>
              <a:t>Regulations and Policies</a:t>
            </a:r>
          </a:p>
          <a:p>
            <a:pPr lvl="1" indent="-191770"/>
            <a:r>
              <a:rPr lang="en-US">
                <a:ea typeface="Calibri" panose="020F0502020204030204" pitchFamily="34" charset="0"/>
              </a:rPr>
              <a:t>Existing Early/Growth Stage Technologies</a:t>
            </a:r>
          </a:p>
          <a:p>
            <a:pPr lvl="1" indent="-191770"/>
            <a:r>
              <a:rPr lang="en-US">
                <a:ea typeface="Calibri" panose="020F0502020204030204" pitchFamily="34" charset="0"/>
              </a:rPr>
              <a:t>Barrier identification</a:t>
            </a:r>
          </a:p>
          <a:p>
            <a:pPr lvl="1" indent="-191770"/>
            <a:endParaRPr lang="en-US">
              <a:latin typeface="Calibri"/>
              <a:ea typeface="Calibri"/>
              <a:cs typeface="Calibri"/>
            </a:endParaRPr>
          </a:p>
          <a:p>
            <a:pPr lvl="1" indent="-191770"/>
            <a:endParaRPr lang="en-US">
              <a:ea typeface="Calibri" panose="020F0502020204030204" pitchFamily="34" charset="0"/>
            </a:endParaRPr>
          </a:p>
          <a:p>
            <a:pPr marL="219075" lvl="1" indent="0">
              <a:buNone/>
            </a:pPr>
            <a:endParaRPr lang="en-US" b="1">
              <a:ea typeface="Calibri" panose="020F0502020204030204" pitchFamily="34" charset="0"/>
            </a:endParaRPr>
          </a:p>
        </p:txBody>
      </p:sp>
      <p:sp>
        <p:nvSpPr>
          <p:cNvPr id="3" name="Title 2">
            <a:extLst>
              <a:ext uri="{FF2B5EF4-FFF2-40B4-BE49-F238E27FC236}">
                <a16:creationId xmlns:a16="http://schemas.microsoft.com/office/drawing/2014/main" id="{847C77C5-7315-6560-5B51-A99AC60CFD40}"/>
              </a:ext>
            </a:extLst>
          </p:cNvPr>
          <p:cNvSpPr>
            <a:spLocks noGrp="1"/>
          </p:cNvSpPr>
          <p:nvPr>
            <p:ph type="title"/>
          </p:nvPr>
        </p:nvSpPr>
        <p:spPr/>
        <p:txBody>
          <a:bodyPr/>
          <a:lstStyle/>
          <a:p>
            <a:r>
              <a:rPr lang="en-US"/>
              <a:t>Scope 3: Sector Engagement and Finalized Sector Map</a:t>
            </a:r>
          </a:p>
        </p:txBody>
      </p:sp>
      <p:sp>
        <p:nvSpPr>
          <p:cNvPr id="4" name="Slide Number Placeholder 3">
            <a:extLst>
              <a:ext uri="{FF2B5EF4-FFF2-40B4-BE49-F238E27FC236}">
                <a16:creationId xmlns:a16="http://schemas.microsoft.com/office/drawing/2014/main" id="{E80CDA39-A3E0-5F7E-2D44-42724ADF17AE}"/>
              </a:ext>
            </a:extLst>
          </p:cNvPr>
          <p:cNvSpPr>
            <a:spLocks noGrp="1"/>
          </p:cNvSpPr>
          <p:nvPr>
            <p:ph type="sldNum" sz="quarter" idx="11"/>
          </p:nvPr>
        </p:nvSpPr>
        <p:spPr/>
        <p:txBody>
          <a:bodyPr/>
          <a:lstStyle/>
          <a:p>
            <a:fld id="{45EBD3CB-B0EF-374D-A7D9-9E1E0B8E9BAC}" type="slidenum">
              <a:rPr lang="en-US" smtClean="0"/>
              <a:pPr/>
              <a:t>10</a:t>
            </a:fld>
            <a:endParaRPr lang="en-US"/>
          </a:p>
        </p:txBody>
      </p:sp>
      <p:sp>
        <p:nvSpPr>
          <p:cNvPr id="11" name="Content Placeholder 1">
            <a:extLst>
              <a:ext uri="{FF2B5EF4-FFF2-40B4-BE49-F238E27FC236}">
                <a16:creationId xmlns:a16="http://schemas.microsoft.com/office/drawing/2014/main" id="{00A85807-AEE6-0A95-04C8-46A7B982CA5B}"/>
              </a:ext>
            </a:extLst>
          </p:cNvPr>
          <p:cNvSpPr txBox="1">
            <a:spLocks/>
          </p:cNvSpPr>
          <p:nvPr/>
        </p:nvSpPr>
        <p:spPr>
          <a:xfrm>
            <a:off x="4278921" y="4188657"/>
            <a:ext cx="4888524" cy="1178720"/>
          </a:xfrm>
          <a:prstGeom prst="rect">
            <a:avLst/>
          </a:prstGeom>
        </p:spPr>
        <p:txBody>
          <a:bodyPr vert="horz" lIns="91440" tIns="45720" rIns="91440" bIns="45720" rtlCol="0" anchor="t">
            <a:noAutofit/>
          </a:bodyPr>
          <a:lstStyle>
            <a:lvl1pPr marL="194310" indent="-192024" algn="l" defTabSz="365760" rtl="0" eaLnBrk="1" latinLnBrk="0" hangingPunct="1">
              <a:lnSpc>
                <a:spcPct val="90000"/>
              </a:lnSpc>
              <a:spcBef>
                <a:spcPts val="1000"/>
              </a:spcBef>
              <a:spcAft>
                <a:spcPts val="10"/>
              </a:spcAft>
              <a:buClr>
                <a:srgbClr val="FF6000"/>
              </a:buClr>
              <a:buSzPct val="60000"/>
              <a:buFont typeface="System Font Regular"/>
              <a:buChar char="➤"/>
              <a:defRPr sz="1800" b="0" i="0" kern="1200" cap="none" baseline="0">
                <a:solidFill>
                  <a:schemeClr val="tx1"/>
                </a:solidFill>
                <a:latin typeface="Calibri" panose="020F0502020204030204" pitchFamily="34" charset="0"/>
                <a:ea typeface="+mn-ea"/>
                <a:cs typeface="Calibri" panose="020F0502020204030204" pitchFamily="34" charset="0"/>
              </a:defRPr>
            </a:lvl1pPr>
            <a:lvl2pPr marL="411480" indent="-192024" algn="l" defTabSz="365760" rtl="0" eaLnBrk="1" latinLnBrk="0" hangingPunct="1">
              <a:lnSpc>
                <a:spcPct val="90000"/>
              </a:lnSpc>
              <a:spcBef>
                <a:spcPts val="500"/>
              </a:spcBef>
              <a:spcAft>
                <a:spcPts val="10"/>
              </a:spcAft>
              <a:buClr>
                <a:srgbClr val="0065A4"/>
              </a:buClr>
              <a:buSzPct val="100000"/>
              <a:buFont typeface="Arial" panose="020B0604020202020204" pitchFamily="34" charset="0"/>
              <a:buChar char="•"/>
              <a:defRPr sz="1600" b="0" i="0" kern="1200" cap="none" baseline="0">
                <a:solidFill>
                  <a:schemeClr val="tx1"/>
                </a:solidFill>
                <a:latin typeface="Calibri" panose="020F0502020204030204" pitchFamily="34" charset="0"/>
                <a:ea typeface="+mn-ea"/>
                <a:cs typeface="Calibri" panose="020F0502020204030204" pitchFamily="34" charset="0"/>
              </a:defRPr>
            </a:lvl2pPr>
            <a:lvl3pPr marL="576072" indent="-137160" algn="l" defTabSz="365760" rtl="0" eaLnBrk="1" latinLnBrk="0" hangingPunct="1">
              <a:lnSpc>
                <a:spcPct val="90000"/>
              </a:lnSpc>
              <a:spcBef>
                <a:spcPts val="500"/>
              </a:spcBef>
              <a:spcAft>
                <a:spcPts val="10"/>
              </a:spcAft>
              <a:buClr>
                <a:srgbClr val="0065A4"/>
              </a:buClr>
              <a:buSzPct val="100000"/>
              <a:buFont typeface="Arial" panose="020B0604020202020204" pitchFamily="34" charset="0"/>
              <a:buChar char="•"/>
              <a:defRPr sz="1400" b="0" i="0" kern="1200" cap="none" baseline="0">
                <a:solidFill>
                  <a:schemeClr val="tx1"/>
                </a:solidFill>
                <a:latin typeface="Calibri" panose="020F0502020204030204" pitchFamily="34" charset="0"/>
                <a:ea typeface="+mn-ea"/>
                <a:cs typeface="Calibri" panose="020F0502020204030204" pitchFamily="34" charset="0"/>
              </a:defRPr>
            </a:lvl3pPr>
            <a:lvl4pPr marL="713232" indent="-128016" algn="l" defTabSz="365760" rtl="0" eaLnBrk="1" latinLnBrk="0" hangingPunct="1">
              <a:lnSpc>
                <a:spcPct val="90000"/>
              </a:lnSpc>
              <a:spcBef>
                <a:spcPts val="500"/>
              </a:spcBef>
              <a:spcAft>
                <a:spcPts val="10"/>
              </a:spcAft>
              <a:buClr>
                <a:srgbClr val="FF6000"/>
              </a:buClr>
              <a:buSzPct val="60000"/>
              <a:buFont typeface="System Font Regular"/>
              <a:buChar char="➤"/>
              <a:defRPr sz="1050" b="0" i="0" kern="1200" cap="none" baseline="0">
                <a:solidFill>
                  <a:schemeClr val="tx1"/>
                </a:solidFill>
                <a:latin typeface="Calibri Light" panose="020F0302020204030204" pitchFamily="34" charset="0"/>
                <a:ea typeface="+mn-ea"/>
                <a:cs typeface="Calibri Light" panose="020F0302020204030204" pitchFamily="34" charset="0"/>
              </a:defRPr>
            </a:lvl4pPr>
            <a:lvl5pPr marL="850392" indent="-128016" algn="l" defTabSz="365760" rtl="0" eaLnBrk="1" latinLnBrk="0" hangingPunct="1">
              <a:lnSpc>
                <a:spcPct val="90000"/>
              </a:lnSpc>
              <a:spcBef>
                <a:spcPts val="500"/>
              </a:spcBef>
              <a:spcAft>
                <a:spcPts val="10"/>
              </a:spcAft>
              <a:buClr>
                <a:srgbClr val="FF6000"/>
              </a:buClr>
              <a:buSzPct val="60000"/>
              <a:buFont typeface="System Font Regular"/>
              <a:buChar char="➤"/>
              <a:defRPr sz="1000" b="0" i="0" kern="1200" cap="none" baseline="0">
                <a:solidFill>
                  <a:schemeClr val="tx1"/>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indent="-191770"/>
            <a:r>
              <a:rPr lang="en-US">
                <a:latin typeface="Calibri"/>
                <a:ea typeface="Calibri"/>
                <a:cs typeface="Calibri"/>
              </a:rPr>
              <a:t>Potential Focus Areas</a:t>
            </a:r>
            <a:endParaRPr lang="en-US"/>
          </a:p>
          <a:p>
            <a:pPr lvl="1" indent="-191770"/>
            <a:r>
              <a:rPr lang="en-US">
                <a:latin typeface="Calibri"/>
                <a:ea typeface="Calibri"/>
                <a:cs typeface="Calibri"/>
              </a:rPr>
              <a:t>Workforce Needs</a:t>
            </a:r>
          </a:p>
          <a:p>
            <a:pPr lvl="1" indent="-191770"/>
            <a:r>
              <a:rPr lang="en-US">
                <a:latin typeface="Calibri"/>
                <a:ea typeface="Calibri"/>
                <a:cs typeface="Calibri"/>
              </a:rPr>
              <a:t>Emissions Reduction Potential</a:t>
            </a:r>
          </a:p>
          <a:p>
            <a:pPr lvl="1" indent="-191770">
              <a:buFont typeface="Arial,Sans-Serif" panose="020B0604020202020204" pitchFamily="34" charset="0"/>
              <a:buChar char="•"/>
            </a:pPr>
            <a:endParaRPr lang="en-US">
              <a:latin typeface="Calibri"/>
              <a:ea typeface="Calibri"/>
              <a:cs typeface="Calibri"/>
            </a:endParaRPr>
          </a:p>
          <a:p>
            <a:pPr lvl="1" indent="-191770"/>
            <a:endParaRPr lang="en-US">
              <a:ea typeface="Calibri" panose="020F0502020204030204" pitchFamily="34" charset="0"/>
            </a:endParaRPr>
          </a:p>
          <a:p>
            <a:pPr marL="219075" lvl="1" indent="0">
              <a:buFont typeface="Arial" panose="020B0604020202020204" pitchFamily="34" charset="0"/>
              <a:buNone/>
            </a:pPr>
            <a:endParaRPr lang="en-US" b="1">
              <a:ea typeface="Calibri" panose="020F0502020204030204" pitchFamily="34" charset="0"/>
            </a:endParaRPr>
          </a:p>
        </p:txBody>
      </p:sp>
      <p:sp>
        <p:nvSpPr>
          <p:cNvPr id="13" name="Rectangle 12">
            <a:extLst>
              <a:ext uri="{FF2B5EF4-FFF2-40B4-BE49-F238E27FC236}">
                <a16:creationId xmlns:a16="http://schemas.microsoft.com/office/drawing/2014/main" id="{890B1A07-40AB-8535-EC7C-F65A5D14849E}"/>
              </a:ext>
            </a:extLst>
          </p:cNvPr>
          <p:cNvSpPr/>
          <p:nvPr/>
        </p:nvSpPr>
        <p:spPr>
          <a:xfrm>
            <a:off x="175403" y="5281108"/>
            <a:ext cx="1143144" cy="997660"/>
          </a:xfrm>
          <a:prstGeom prst="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t>Pages </a:t>
            </a:r>
          </a:p>
          <a:p>
            <a:pPr algn="ctr"/>
            <a:r>
              <a:rPr lang="en-US" sz="2800" b="1">
                <a:ea typeface="Calibri"/>
                <a:cs typeface="Calibri"/>
              </a:rPr>
              <a:t>6-9</a:t>
            </a:r>
            <a:endParaRPr lang="en-US" sz="2800" b="1">
              <a:cs typeface="Calibri"/>
            </a:endParaRPr>
          </a:p>
          <a:p>
            <a:pPr algn="ctr"/>
            <a:r>
              <a:rPr lang="en-US"/>
              <a:t>of the RFP</a:t>
            </a:r>
            <a:endParaRPr lang="en-US">
              <a:cs typeface="Calibri"/>
            </a:endParaRPr>
          </a:p>
        </p:txBody>
      </p:sp>
      <p:sp>
        <p:nvSpPr>
          <p:cNvPr id="15" name="Content Placeholder 1">
            <a:extLst>
              <a:ext uri="{FF2B5EF4-FFF2-40B4-BE49-F238E27FC236}">
                <a16:creationId xmlns:a16="http://schemas.microsoft.com/office/drawing/2014/main" id="{1DAA4576-B060-6235-A1B7-1F809E6296CE}"/>
              </a:ext>
            </a:extLst>
          </p:cNvPr>
          <p:cNvSpPr txBox="1">
            <a:spLocks/>
          </p:cNvSpPr>
          <p:nvPr/>
        </p:nvSpPr>
        <p:spPr>
          <a:xfrm>
            <a:off x="6998674" y="4188656"/>
            <a:ext cx="2168771" cy="369828"/>
          </a:xfrm>
          <a:prstGeom prst="rect">
            <a:avLst/>
          </a:prstGeom>
        </p:spPr>
        <p:txBody>
          <a:bodyPr vert="horz" lIns="91440" tIns="45720" rIns="91440" bIns="45720" rtlCol="0" anchor="t">
            <a:noAutofit/>
          </a:bodyPr>
          <a:lstStyle>
            <a:lvl1pPr marL="194310" indent="-192024" algn="l" defTabSz="365760" rtl="0" eaLnBrk="1" latinLnBrk="0" hangingPunct="1">
              <a:lnSpc>
                <a:spcPct val="90000"/>
              </a:lnSpc>
              <a:spcBef>
                <a:spcPts val="1000"/>
              </a:spcBef>
              <a:spcAft>
                <a:spcPts val="10"/>
              </a:spcAft>
              <a:buClr>
                <a:srgbClr val="FF6000"/>
              </a:buClr>
              <a:buSzPct val="60000"/>
              <a:buFont typeface="System Font Regular"/>
              <a:buChar char="➤"/>
              <a:defRPr sz="1800" b="0" i="0" kern="1200" cap="none" baseline="0">
                <a:solidFill>
                  <a:schemeClr val="tx1"/>
                </a:solidFill>
                <a:latin typeface="Calibri" panose="020F0502020204030204" pitchFamily="34" charset="0"/>
                <a:ea typeface="+mn-ea"/>
                <a:cs typeface="Calibri" panose="020F0502020204030204" pitchFamily="34" charset="0"/>
              </a:defRPr>
            </a:lvl1pPr>
            <a:lvl2pPr marL="411480" indent="-192024" algn="l" defTabSz="365760" rtl="0" eaLnBrk="1" latinLnBrk="0" hangingPunct="1">
              <a:lnSpc>
                <a:spcPct val="90000"/>
              </a:lnSpc>
              <a:spcBef>
                <a:spcPts val="500"/>
              </a:spcBef>
              <a:spcAft>
                <a:spcPts val="10"/>
              </a:spcAft>
              <a:buClr>
                <a:srgbClr val="0065A4"/>
              </a:buClr>
              <a:buSzPct val="100000"/>
              <a:buFont typeface="Arial" panose="020B0604020202020204" pitchFamily="34" charset="0"/>
              <a:buChar char="•"/>
              <a:defRPr sz="1600" b="0" i="0" kern="1200" cap="none" baseline="0">
                <a:solidFill>
                  <a:schemeClr val="tx1"/>
                </a:solidFill>
                <a:latin typeface="Calibri" panose="020F0502020204030204" pitchFamily="34" charset="0"/>
                <a:ea typeface="+mn-ea"/>
                <a:cs typeface="Calibri" panose="020F0502020204030204" pitchFamily="34" charset="0"/>
              </a:defRPr>
            </a:lvl2pPr>
            <a:lvl3pPr marL="576072" indent="-137160" algn="l" defTabSz="365760" rtl="0" eaLnBrk="1" latinLnBrk="0" hangingPunct="1">
              <a:lnSpc>
                <a:spcPct val="90000"/>
              </a:lnSpc>
              <a:spcBef>
                <a:spcPts val="500"/>
              </a:spcBef>
              <a:spcAft>
                <a:spcPts val="10"/>
              </a:spcAft>
              <a:buClr>
                <a:srgbClr val="0065A4"/>
              </a:buClr>
              <a:buSzPct val="100000"/>
              <a:buFont typeface="Arial" panose="020B0604020202020204" pitchFamily="34" charset="0"/>
              <a:buChar char="•"/>
              <a:defRPr sz="1400" b="0" i="0" kern="1200" cap="none" baseline="0">
                <a:solidFill>
                  <a:schemeClr val="tx1"/>
                </a:solidFill>
                <a:latin typeface="Calibri" panose="020F0502020204030204" pitchFamily="34" charset="0"/>
                <a:ea typeface="+mn-ea"/>
                <a:cs typeface="Calibri" panose="020F0502020204030204" pitchFamily="34" charset="0"/>
              </a:defRPr>
            </a:lvl3pPr>
            <a:lvl4pPr marL="713232" indent="-128016" algn="l" defTabSz="365760" rtl="0" eaLnBrk="1" latinLnBrk="0" hangingPunct="1">
              <a:lnSpc>
                <a:spcPct val="90000"/>
              </a:lnSpc>
              <a:spcBef>
                <a:spcPts val="500"/>
              </a:spcBef>
              <a:spcAft>
                <a:spcPts val="10"/>
              </a:spcAft>
              <a:buClr>
                <a:srgbClr val="FF6000"/>
              </a:buClr>
              <a:buSzPct val="60000"/>
              <a:buFont typeface="System Font Regular"/>
              <a:buChar char="➤"/>
              <a:defRPr sz="1050" b="0" i="0" kern="1200" cap="none" baseline="0">
                <a:solidFill>
                  <a:schemeClr val="tx1"/>
                </a:solidFill>
                <a:latin typeface="Calibri Light" panose="020F0302020204030204" pitchFamily="34" charset="0"/>
                <a:ea typeface="+mn-ea"/>
                <a:cs typeface="Calibri Light" panose="020F0302020204030204" pitchFamily="34" charset="0"/>
              </a:defRPr>
            </a:lvl4pPr>
            <a:lvl5pPr marL="850392" indent="-128016" algn="l" defTabSz="365760" rtl="0" eaLnBrk="1" latinLnBrk="0" hangingPunct="1">
              <a:lnSpc>
                <a:spcPct val="90000"/>
              </a:lnSpc>
              <a:spcBef>
                <a:spcPts val="500"/>
              </a:spcBef>
              <a:spcAft>
                <a:spcPts val="10"/>
              </a:spcAft>
              <a:buClr>
                <a:srgbClr val="FF6000"/>
              </a:buClr>
              <a:buSzPct val="60000"/>
              <a:buFont typeface="System Font Regular"/>
              <a:buChar char="➤"/>
              <a:defRPr sz="1000" b="0" i="0" kern="1200" cap="none" baseline="0">
                <a:solidFill>
                  <a:schemeClr val="tx1"/>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indent="-191770">
              <a:buFont typeface="Arial,Sans-Serif" panose="020B0604020202020204" pitchFamily="34" charset="0"/>
              <a:buChar char="•"/>
            </a:pPr>
            <a:r>
              <a:rPr lang="en-US">
                <a:latin typeface="Calibri"/>
                <a:ea typeface="Calibri"/>
                <a:cs typeface="Calibri"/>
              </a:rPr>
              <a:t>Non-MA Initiatives</a:t>
            </a:r>
            <a:endParaRPr lang="en-US"/>
          </a:p>
          <a:p>
            <a:pPr lvl="1" indent="-191770"/>
            <a:endParaRPr lang="en-US">
              <a:ea typeface="Calibri" panose="020F0502020204030204" pitchFamily="34" charset="0"/>
            </a:endParaRPr>
          </a:p>
          <a:p>
            <a:pPr marL="219075" lvl="1" indent="0">
              <a:buFont typeface="Arial" panose="020B0604020202020204" pitchFamily="34" charset="0"/>
              <a:buNone/>
            </a:pPr>
            <a:endParaRPr lang="en-US" b="1">
              <a:ea typeface="Calibri" panose="020F0502020204030204" pitchFamily="34" charset="0"/>
            </a:endParaRPr>
          </a:p>
        </p:txBody>
      </p:sp>
    </p:spTree>
    <p:extLst>
      <p:ext uri="{BB962C8B-B14F-4D97-AF65-F5344CB8AC3E}">
        <p14:creationId xmlns:p14="http://schemas.microsoft.com/office/powerpoint/2010/main" val="23264170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E6EFD22-C206-D629-4F98-20A0CE7CF42D}"/>
              </a:ext>
            </a:extLst>
          </p:cNvPr>
          <p:cNvSpPr>
            <a:spLocks noGrp="1"/>
          </p:cNvSpPr>
          <p:nvPr>
            <p:ph sz="half" idx="13"/>
          </p:nvPr>
        </p:nvSpPr>
        <p:spPr/>
        <p:txBody>
          <a:bodyPr vert="horz" lIns="91440" tIns="45720" rIns="91440" bIns="45720" rtlCol="0" anchor="t">
            <a:noAutofit/>
          </a:bodyPr>
          <a:lstStyle/>
          <a:p>
            <a:pPr indent="-191770"/>
            <a:r>
              <a:rPr lang="en-US" b="1">
                <a:latin typeface="Calibri"/>
                <a:ea typeface="Calibri" panose="020F0502020204030204" pitchFamily="34" charset="0"/>
                <a:cs typeface="Calibri"/>
              </a:rPr>
              <a:t>Scope Summary</a:t>
            </a:r>
            <a:endParaRPr lang="en-US">
              <a:latin typeface="Calibri"/>
              <a:cs typeface="Calibri"/>
            </a:endParaRPr>
          </a:p>
          <a:p>
            <a:pPr lvl="1" indent="-191770"/>
            <a:r>
              <a:rPr lang="en-US">
                <a:effectLst/>
                <a:latin typeface="Calibri"/>
                <a:ea typeface="Calibri"/>
                <a:cs typeface="Calibri"/>
              </a:rPr>
              <a:t>Technical Consultant will produce a set of </a:t>
            </a:r>
            <a:r>
              <a:rPr lang="en-US" b="1">
                <a:latin typeface="Calibri"/>
                <a:ea typeface="Calibri"/>
                <a:cs typeface="Calibri"/>
              </a:rPr>
              <a:t>Draft Recommendations</a:t>
            </a:r>
            <a:r>
              <a:rPr lang="en-US">
                <a:latin typeface="Calibri"/>
                <a:ea typeface="Calibri"/>
                <a:cs typeface="Calibri"/>
              </a:rPr>
              <a:t> identifying short- and medium-term (0-5 years) next steps to begin decarbonizing the Maritime and Aviation sectors. A presentation of these Draft Recommendations will be develop to share with </a:t>
            </a:r>
            <a:r>
              <a:rPr lang="en-US" err="1">
                <a:latin typeface="Calibri"/>
                <a:ea typeface="Calibri"/>
                <a:cs typeface="Calibri"/>
              </a:rPr>
              <a:t>MassCEC</a:t>
            </a:r>
            <a:r>
              <a:rPr lang="en-US">
                <a:latin typeface="Calibri"/>
                <a:ea typeface="Calibri"/>
                <a:cs typeface="Calibri"/>
              </a:rPr>
              <a:t> and other key state agencies. This will be followed by a feedback session with the state agencies, as well as another series of Roundtable events for Maritime and Aviation sectors. Incorporating feedback, technical consultant will develop a set of </a:t>
            </a:r>
            <a:r>
              <a:rPr lang="en-US" b="1">
                <a:latin typeface="Calibri"/>
                <a:ea typeface="Calibri"/>
                <a:cs typeface="Calibri"/>
              </a:rPr>
              <a:t>Final Recommendations </a:t>
            </a:r>
            <a:r>
              <a:rPr lang="en-US">
                <a:latin typeface="Calibri"/>
                <a:ea typeface="Calibri"/>
                <a:cs typeface="Calibri"/>
              </a:rPr>
              <a:t> for actionable short- and medium-term next steps. </a:t>
            </a:r>
            <a:endParaRPr lang="en-US" b="1">
              <a:effectLst/>
              <a:latin typeface="Calibri"/>
              <a:ea typeface="Calibri"/>
              <a:cs typeface="Calibri"/>
            </a:endParaRPr>
          </a:p>
          <a:p>
            <a:pPr indent="-191770"/>
            <a:r>
              <a:rPr lang="en-US" b="1">
                <a:latin typeface="Calibri"/>
                <a:ea typeface="Calibri" panose="020F0502020204030204" pitchFamily="34" charset="0"/>
                <a:cs typeface="Calibri"/>
              </a:rPr>
              <a:t>Draft Recommendations</a:t>
            </a:r>
          </a:p>
          <a:p>
            <a:pPr lvl="1" indent="-191770"/>
            <a:r>
              <a:rPr lang="en-US">
                <a:latin typeface="Calibri"/>
                <a:ea typeface="Calibri"/>
                <a:cs typeface="Calibri"/>
              </a:rPr>
              <a:t>Recommendations should be specific, actionable and within the jurisdiction of MA state entities</a:t>
            </a:r>
          </a:p>
          <a:p>
            <a:pPr lvl="1" indent="-191770"/>
            <a:r>
              <a:rPr lang="en-US">
                <a:latin typeface="Calibri"/>
                <a:ea typeface="Calibri" panose="020F0502020204030204" pitchFamily="34" charset="0"/>
                <a:cs typeface="Calibri"/>
              </a:rPr>
              <a:t>Recommendations for </a:t>
            </a:r>
            <a:r>
              <a:rPr lang="en-US" err="1">
                <a:latin typeface="Calibri"/>
                <a:ea typeface="Calibri" panose="020F0502020204030204" pitchFamily="34" charset="0"/>
                <a:cs typeface="Calibri"/>
              </a:rPr>
              <a:t>MassCEC</a:t>
            </a:r>
            <a:r>
              <a:rPr lang="en-US">
                <a:latin typeface="Calibri"/>
                <a:ea typeface="Calibri" panose="020F0502020204030204" pitchFamily="34" charset="0"/>
                <a:cs typeface="Calibri"/>
              </a:rPr>
              <a:t> should be directives, while recommendations involving participation from other agencies should be exploratory</a:t>
            </a:r>
          </a:p>
          <a:p>
            <a:pPr indent="-191770"/>
            <a:r>
              <a:rPr lang="en-US" b="1">
                <a:latin typeface="Calibri"/>
                <a:ea typeface="Calibri" panose="020F0502020204030204" pitchFamily="34" charset="0"/>
                <a:cs typeface="Calibri"/>
              </a:rPr>
              <a:t>Final Recommendations</a:t>
            </a:r>
          </a:p>
          <a:p>
            <a:pPr lvl="1" indent="-191770"/>
            <a:r>
              <a:rPr lang="en-US">
                <a:latin typeface="Calibri"/>
                <a:ea typeface="Calibri"/>
                <a:cs typeface="Calibri"/>
              </a:rPr>
              <a:t>Incorporating feedback gained from previously held roundtables and state agency engagement, technical consultant will be develop a presentation of the final recommendations and present findings to additional relevant entities as needed, including non-state agency stakeholders previously engaged. </a:t>
            </a:r>
          </a:p>
          <a:p>
            <a:pPr marL="575945" lvl="2" indent="-191770"/>
            <a:r>
              <a:rPr lang="en-US">
                <a:latin typeface="Calibri"/>
                <a:ea typeface="Calibri"/>
                <a:cs typeface="Calibri"/>
              </a:rPr>
              <a:t>Presentations will include a Maritime-focused and Aviation-focused webinar to be recorded and distributed as needed</a:t>
            </a:r>
          </a:p>
        </p:txBody>
      </p:sp>
      <p:sp>
        <p:nvSpPr>
          <p:cNvPr id="3" name="Title 2">
            <a:extLst>
              <a:ext uri="{FF2B5EF4-FFF2-40B4-BE49-F238E27FC236}">
                <a16:creationId xmlns:a16="http://schemas.microsoft.com/office/drawing/2014/main" id="{76B4B861-A9F8-BF6C-E9EA-DAB878FDFEAD}"/>
              </a:ext>
            </a:extLst>
          </p:cNvPr>
          <p:cNvSpPr>
            <a:spLocks noGrp="1"/>
          </p:cNvSpPr>
          <p:nvPr>
            <p:ph type="title"/>
          </p:nvPr>
        </p:nvSpPr>
        <p:spPr/>
        <p:txBody>
          <a:bodyPr/>
          <a:lstStyle/>
          <a:p>
            <a:r>
              <a:rPr lang="en-US"/>
              <a:t>Scope 4: Development and Communication of Recommendations </a:t>
            </a:r>
          </a:p>
        </p:txBody>
      </p:sp>
      <p:sp>
        <p:nvSpPr>
          <p:cNvPr id="4" name="Slide Number Placeholder 3">
            <a:extLst>
              <a:ext uri="{FF2B5EF4-FFF2-40B4-BE49-F238E27FC236}">
                <a16:creationId xmlns:a16="http://schemas.microsoft.com/office/drawing/2014/main" id="{AC1F57D8-E896-15C0-D558-9C2AC4CB0201}"/>
              </a:ext>
            </a:extLst>
          </p:cNvPr>
          <p:cNvSpPr>
            <a:spLocks noGrp="1"/>
          </p:cNvSpPr>
          <p:nvPr>
            <p:ph type="sldNum" sz="quarter" idx="11"/>
          </p:nvPr>
        </p:nvSpPr>
        <p:spPr/>
        <p:txBody>
          <a:bodyPr/>
          <a:lstStyle/>
          <a:p>
            <a:fld id="{45EBD3CB-B0EF-374D-A7D9-9E1E0B8E9BAC}" type="slidenum">
              <a:rPr lang="en-US" smtClean="0"/>
              <a:pPr/>
              <a:t>11</a:t>
            </a:fld>
            <a:endParaRPr lang="en-US"/>
          </a:p>
        </p:txBody>
      </p:sp>
      <p:sp>
        <p:nvSpPr>
          <p:cNvPr id="7" name="Rectangle 6">
            <a:extLst>
              <a:ext uri="{FF2B5EF4-FFF2-40B4-BE49-F238E27FC236}">
                <a16:creationId xmlns:a16="http://schemas.microsoft.com/office/drawing/2014/main" id="{D063D255-17B3-C785-5F4B-79A7C029EEAA}"/>
              </a:ext>
            </a:extLst>
          </p:cNvPr>
          <p:cNvSpPr/>
          <p:nvPr/>
        </p:nvSpPr>
        <p:spPr>
          <a:xfrm>
            <a:off x="175403" y="5281108"/>
            <a:ext cx="1143144" cy="997660"/>
          </a:xfrm>
          <a:prstGeom prst="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t>Pages </a:t>
            </a:r>
          </a:p>
          <a:p>
            <a:pPr algn="ctr"/>
            <a:r>
              <a:rPr lang="en-US" sz="2800" b="1"/>
              <a:t>9-11</a:t>
            </a:r>
            <a:endParaRPr lang="en-US" sz="2800" b="1">
              <a:cs typeface="Calibri"/>
            </a:endParaRPr>
          </a:p>
          <a:p>
            <a:pPr algn="ctr"/>
            <a:r>
              <a:rPr lang="en-US"/>
              <a:t>of the RFP</a:t>
            </a:r>
            <a:endParaRPr lang="en-US">
              <a:cs typeface="Calibri"/>
            </a:endParaRPr>
          </a:p>
        </p:txBody>
      </p:sp>
    </p:spTree>
    <p:extLst>
      <p:ext uri="{BB962C8B-B14F-4D97-AF65-F5344CB8AC3E}">
        <p14:creationId xmlns:p14="http://schemas.microsoft.com/office/powerpoint/2010/main" val="32809239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AD67E-8A43-68CE-7A99-A10F8D3CBEE7}"/>
              </a:ext>
            </a:extLst>
          </p:cNvPr>
          <p:cNvSpPr>
            <a:spLocks noGrp="1"/>
          </p:cNvSpPr>
          <p:nvPr>
            <p:ph type="title"/>
          </p:nvPr>
        </p:nvSpPr>
        <p:spPr/>
        <p:txBody>
          <a:bodyPr/>
          <a:lstStyle/>
          <a:p>
            <a:r>
              <a:rPr lang="en-US"/>
              <a:t>Application Details</a:t>
            </a:r>
          </a:p>
        </p:txBody>
      </p:sp>
    </p:spTree>
    <p:extLst>
      <p:ext uri="{BB962C8B-B14F-4D97-AF65-F5344CB8AC3E}">
        <p14:creationId xmlns:p14="http://schemas.microsoft.com/office/powerpoint/2010/main" val="2231179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E382627-982B-8921-6829-F825F78F6DAA}"/>
              </a:ext>
            </a:extLst>
          </p:cNvPr>
          <p:cNvSpPr>
            <a:spLocks noGrp="1"/>
          </p:cNvSpPr>
          <p:nvPr>
            <p:ph sz="half" idx="1"/>
          </p:nvPr>
        </p:nvSpPr>
        <p:spPr>
          <a:xfrm>
            <a:off x="323403" y="1257300"/>
            <a:ext cx="11658528" cy="4343400"/>
          </a:xfrm>
        </p:spPr>
        <p:txBody>
          <a:bodyPr vert="horz" lIns="91440" tIns="45720" rIns="91440" bIns="45720" rtlCol="0" anchor="t">
            <a:noAutofit/>
          </a:bodyPr>
          <a:lstStyle/>
          <a:p>
            <a:pPr indent="-191770"/>
            <a:r>
              <a:rPr lang="en-US" sz="2000" b="1">
                <a:latin typeface="Calibri"/>
                <a:ea typeface="Calibri"/>
                <a:cs typeface="Calibri"/>
              </a:rPr>
              <a:t>Budget</a:t>
            </a:r>
            <a:endParaRPr lang="en-US" sz="2000">
              <a:ea typeface="Calibri"/>
            </a:endParaRPr>
          </a:p>
          <a:p>
            <a:pPr lvl="1" indent="-191770"/>
            <a:r>
              <a:rPr lang="en-US" sz="1800">
                <a:latin typeface="Calibri"/>
                <a:ea typeface="Calibri"/>
                <a:cs typeface="Calibri"/>
              </a:rPr>
              <a:t>Applicants should propose clearly elaborated and justified budgets associated with the primary Scopes of Work and corresponding Tasks. </a:t>
            </a:r>
          </a:p>
          <a:p>
            <a:pPr lvl="1" indent="-191770"/>
            <a:r>
              <a:rPr lang="en-US" sz="1800">
                <a:latin typeface="Calibri"/>
                <a:ea typeface="Calibri"/>
                <a:cs typeface="Calibri"/>
              </a:rPr>
              <a:t>Applicants should include a detailed breakdown of all relevant assumptions that informed budget development</a:t>
            </a:r>
          </a:p>
          <a:p>
            <a:pPr lvl="1" indent="-191770"/>
            <a:r>
              <a:rPr lang="en-US" sz="1800">
                <a:highlight>
                  <a:srgbClr val="FFFFFF"/>
                </a:highlight>
                <a:latin typeface="Calibri"/>
                <a:ea typeface="Calibri"/>
                <a:cs typeface="Calibri"/>
              </a:rPr>
              <a:t>Technical Consultant will be paid on a milestone basis based on a deliverables schedule.</a:t>
            </a:r>
            <a:endParaRPr lang="en-US" sz="1800" b="1">
              <a:latin typeface="Calibri"/>
              <a:ea typeface="Calibri"/>
              <a:cs typeface="Calibri"/>
            </a:endParaRPr>
          </a:p>
          <a:p>
            <a:pPr indent="-191770"/>
            <a:r>
              <a:rPr lang="en-US" sz="2000" b="1">
                <a:latin typeface="Calibri"/>
                <a:ea typeface="Calibri"/>
                <a:cs typeface="Calibri"/>
              </a:rPr>
              <a:t>Eligible Applicants</a:t>
            </a:r>
          </a:p>
          <a:p>
            <a:pPr lvl="1" indent="-191770"/>
            <a:r>
              <a:rPr lang="en-US" sz="1800" err="1">
                <a:latin typeface="Calibri"/>
                <a:ea typeface="Calibri"/>
                <a:cs typeface="Calibri"/>
              </a:rPr>
              <a:t>MassCEC</a:t>
            </a:r>
            <a:r>
              <a:rPr lang="en-US" sz="1800">
                <a:latin typeface="Calibri"/>
                <a:ea typeface="Calibri"/>
                <a:cs typeface="Calibri"/>
              </a:rPr>
              <a:t> is open to Applicant Teams that include multiple firms. Applicant teams will work together on a proposed project with one entity designated as the Lead Applicant</a:t>
            </a:r>
          </a:p>
        </p:txBody>
      </p:sp>
      <p:sp>
        <p:nvSpPr>
          <p:cNvPr id="6" name="Title 5">
            <a:extLst>
              <a:ext uri="{FF2B5EF4-FFF2-40B4-BE49-F238E27FC236}">
                <a16:creationId xmlns:a16="http://schemas.microsoft.com/office/drawing/2014/main" id="{EC5F4FC6-884E-EEC9-1C45-8F3AFC1C597B}"/>
              </a:ext>
            </a:extLst>
          </p:cNvPr>
          <p:cNvSpPr>
            <a:spLocks noGrp="1"/>
          </p:cNvSpPr>
          <p:nvPr>
            <p:ph type="title"/>
          </p:nvPr>
        </p:nvSpPr>
        <p:spPr/>
        <p:txBody>
          <a:bodyPr/>
          <a:lstStyle/>
          <a:p>
            <a:r>
              <a:rPr lang="en-US"/>
              <a:t>Budget and Eligibility</a:t>
            </a:r>
          </a:p>
        </p:txBody>
      </p:sp>
      <p:sp>
        <p:nvSpPr>
          <p:cNvPr id="7" name="Slide Number Placeholder 6">
            <a:extLst>
              <a:ext uri="{FF2B5EF4-FFF2-40B4-BE49-F238E27FC236}">
                <a16:creationId xmlns:a16="http://schemas.microsoft.com/office/drawing/2014/main" id="{CBC758EF-CBB6-8981-AE2C-D4F86BE41747}"/>
              </a:ext>
            </a:extLst>
          </p:cNvPr>
          <p:cNvSpPr>
            <a:spLocks noGrp="1"/>
          </p:cNvSpPr>
          <p:nvPr>
            <p:ph type="sldNum" sz="quarter" idx="11"/>
          </p:nvPr>
        </p:nvSpPr>
        <p:spPr/>
        <p:txBody>
          <a:bodyPr/>
          <a:lstStyle/>
          <a:p>
            <a:fld id="{45EBD3CB-B0EF-374D-A7D9-9E1E0B8E9BAC}" type="slidenum">
              <a:rPr lang="en-US" smtClean="0"/>
              <a:pPr/>
              <a:t>13</a:t>
            </a:fld>
            <a:endParaRPr lang="en-US"/>
          </a:p>
        </p:txBody>
      </p:sp>
      <p:sp>
        <p:nvSpPr>
          <p:cNvPr id="3" name="Rectangle 2">
            <a:extLst>
              <a:ext uri="{FF2B5EF4-FFF2-40B4-BE49-F238E27FC236}">
                <a16:creationId xmlns:a16="http://schemas.microsoft.com/office/drawing/2014/main" id="{CF272FA4-21C3-13B6-AF8F-D7F3CE7799DC}"/>
              </a:ext>
            </a:extLst>
          </p:cNvPr>
          <p:cNvSpPr/>
          <p:nvPr/>
        </p:nvSpPr>
        <p:spPr>
          <a:xfrm>
            <a:off x="175403" y="5281108"/>
            <a:ext cx="1143144" cy="997660"/>
          </a:xfrm>
          <a:prstGeom prst="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t>Pages </a:t>
            </a:r>
          </a:p>
          <a:p>
            <a:pPr algn="ctr"/>
            <a:r>
              <a:rPr lang="en-US" sz="2800" b="1">
                <a:ea typeface="Calibri"/>
                <a:cs typeface="Calibri"/>
              </a:rPr>
              <a:t>4 &amp; 14</a:t>
            </a:r>
            <a:endParaRPr lang="en-US" sz="2800" b="1">
              <a:cs typeface="Calibri"/>
            </a:endParaRPr>
          </a:p>
          <a:p>
            <a:pPr algn="ctr"/>
            <a:r>
              <a:rPr lang="en-US"/>
              <a:t>of the RFP</a:t>
            </a:r>
            <a:endParaRPr lang="en-US">
              <a:cs typeface="Calibri"/>
            </a:endParaRPr>
          </a:p>
        </p:txBody>
      </p:sp>
    </p:spTree>
    <p:extLst>
      <p:ext uri="{BB962C8B-B14F-4D97-AF65-F5344CB8AC3E}">
        <p14:creationId xmlns:p14="http://schemas.microsoft.com/office/powerpoint/2010/main" val="839065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5265A-F6DD-E338-88B2-9D8B0AC3BE3C}"/>
              </a:ext>
            </a:extLst>
          </p:cNvPr>
          <p:cNvSpPr>
            <a:spLocks noGrp="1"/>
          </p:cNvSpPr>
          <p:nvPr>
            <p:ph type="title"/>
          </p:nvPr>
        </p:nvSpPr>
        <p:spPr/>
        <p:txBody>
          <a:bodyPr/>
          <a:lstStyle/>
          <a:p>
            <a:r>
              <a:rPr lang="en-US"/>
              <a:t>Application Resources</a:t>
            </a:r>
          </a:p>
        </p:txBody>
      </p:sp>
      <p:sp>
        <p:nvSpPr>
          <p:cNvPr id="3" name="Slide Number Placeholder 2">
            <a:extLst>
              <a:ext uri="{FF2B5EF4-FFF2-40B4-BE49-F238E27FC236}">
                <a16:creationId xmlns:a16="http://schemas.microsoft.com/office/drawing/2014/main" id="{E4437135-686F-55BB-6EB2-8EA1417F40A5}"/>
              </a:ext>
            </a:extLst>
          </p:cNvPr>
          <p:cNvSpPr>
            <a:spLocks noGrp="1"/>
          </p:cNvSpPr>
          <p:nvPr>
            <p:ph type="sldNum" sz="quarter" idx="11"/>
          </p:nvPr>
        </p:nvSpPr>
        <p:spPr/>
        <p:txBody>
          <a:bodyPr/>
          <a:lstStyle/>
          <a:p>
            <a:fld id="{45EBD3CB-B0EF-374D-A7D9-9E1E0B8E9BAC}" type="slidenum">
              <a:rPr lang="en-US" smtClean="0"/>
              <a:pPr/>
              <a:t>14</a:t>
            </a:fld>
            <a:endParaRPr lang="en-US"/>
          </a:p>
        </p:txBody>
      </p:sp>
      <p:sp>
        <p:nvSpPr>
          <p:cNvPr id="5" name="Content Placeholder 4">
            <a:extLst>
              <a:ext uri="{FF2B5EF4-FFF2-40B4-BE49-F238E27FC236}">
                <a16:creationId xmlns:a16="http://schemas.microsoft.com/office/drawing/2014/main" id="{DA0317C7-E877-974C-2816-6188D7322A18}"/>
              </a:ext>
            </a:extLst>
          </p:cNvPr>
          <p:cNvSpPr>
            <a:spLocks noGrp="1"/>
          </p:cNvSpPr>
          <p:nvPr>
            <p:ph sz="half" idx="1"/>
          </p:nvPr>
        </p:nvSpPr>
        <p:spPr>
          <a:xfrm>
            <a:off x="134814" y="1113693"/>
            <a:ext cx="11752385" cy="4300575"/>
          </a:xfrm>
        </p:spPr>
        <p:txBody>
          <a:bodyPr vert="horz" lIns="91440" tIns="45720" rIns="91440" bIns="45720" rtlCol="0" anchor="t">
            <a:noAutofit/>
          </a:bodyPr>
          <a:lstStyle/>
          <a:p>
            <a:pPr indent="-191770"/>
            <a:r>
              <a:rPr lang="en-US" sz="2000" err="1">
                <a:latin typeface="Calibri"/>
                <a:ea typeface="Calibri"/>
                <a:cs typeface="Calibri"/>
              </a:rPr>
              <a:t>MassCEC</a:t>
            </a:r>
            <a:r>
              <a:rPr lang="en-US" sz="2000">
                <a:latin typeface="Calibri"/>
                <a:ea typeface="Calibri"/>
                <a:cs typeface="Calibri"/>
              </a:rPr>
              <a:t> will accept questions on a rolling basis until </a:t>
            </a:r>
            <a:r>
              <a:rPr lang="en-US" sz="2000" b="1">
                <a:latin typeface="Calibri"/>
                <a:ea typeface="Calibri"/>
                <a:cs typeface="Calibri"/>
              </a:rPr>
              <a:t>April 8, 2026. </a:t>
            </a:r>
          </a:p>
          <a:p>
            <a:pPr indent="-191770"/>
            <a:r>
              <a:rPr lang="en-US" sz="2000">
                <a:latin typeface="+mj-lt"/>
                <a:cs typeface="Calibri"/>
              </a:rPr>
              <a:t>Answers will be posted to website on a rolling basis until </a:t>
            </a:r>
            <a:r>
              <a:rPr lang="en-US" sz="2000" b="1">
                <a:latin typeface="+mj-lt"/>
                <a:cs typeface="Calibri"/>
              </a:rPr>
              <a:t>April 15, 2026</a:t>
            </a:r>
            <a:endParaRPr lang="en-US" sz="2000" b="1">
              <a:ea typeface="Calibri"/>
            </a:endParaRPr>
          </a:p>
          <a:p>
            <a:pPr lvl="1" indent="-191770"/>
            <a:r>
              <a:rPr lang="en-US" sz="2000">
                <a:latin typeface="Calibri"/>
                <a:ea typeface="Calibri"/>
                <a:cs typeface="Calibri"/>
              </a:rPr>
              <a:t>Submit all questions to </a:t>
            </a:r>
            <a:r>
              <a:rPr lang="en-US" sz="2000">
                <a:latin typeface="Calibri"/>
                <a:ea typeface="Calibri"/>
                <a:cs typeface="Calibri"/>
                <a:hlinkClick r:id="rId3"/>
              </a:rPr>
              <a:t>CleanTransportation@MassCEC.com</a:t>
            </a:r>
            <a:r>
              <a:rPr lang="en-US" sz="2000">
                <a:latin typeface="Calibri"/>
                <a:ea typeface="Calibri"/>
                <a:cs typeface="Calibri"/>
              </a:rPr>
              <a:t> with “Sector Mapping RFP Questions” in the subject line</a:t>
            </a:r>
          </a:p>
          <a:p>
            <a:pPr indent="-191770"/>
            <a:r>
              <a:rPr lang="en-US" sz="2000">
                <a:latin typeface="Calibri"/>
                <a:ea typeface="Calibri"/>
                <a:cs typeface="Calibri"/>
              </a:rPr>
              <a:t>Please visit the </a:t>
            </a:r>
            <a:r>
              <a:rPr lang="en-US" sz="2000" err="1">
                <a:latin typeface="Calibri"/>
                <a:ea typeface="Calibri"/>
                <a:cs typeface="Calibri"/>
              </a:rPr>
              <a:t>MassCEC</a:t>
            </a:r>
            <a:r>
              <a:rPr lang="en-US" sz="2000">
                <a:latin typeface="Calibri"/>
                <a:ea typeface="Calibri"/>
                <a:cs typeface="Calibri"/>
              </a:rPr>
              <a:t> </a:t>
            </a:r>
            <a:r>
              <a:rPr lang="en-US" sz="2000">
                <a:latin typeface="Calibri"/>
                <a:ea typeface="Calibri"/>
                <a:cs typeface="Calibri"/>
                <a:hlinkClick r:id="rId4"/>
              </a:rPr>
              <a:t>Sector Mapping RFP Webpage</a:t>
            </a:r>
            <a:r>
              <a:rPr lang="en-US" sz="2000">
                <a:latin typeface="Calibri"/>
                <a:ea typeface="Calibri"/>
                <a:cs typeface="Calibri"/>
              </a:rPr>
              <a:t> for more information regarding the program</a:t>
            </a:r>
          </a:p>
          <a:p>
            <a:pPr lvl="1" indent="-191770"/>
            <a:r>
              <a:rPr lang="en-US" sz="2000">
                <a:latin typeface="+mj-lt"/>
                <a:cs typeface="Calibri"/>
              </a:rPr>
              <a:t>Join our </a:t>
            </a:r>
            <a:r>
              <a:rPr lang="en-US" sz="2000">
                <a:latin typeface="+mj-lt"/>
                <a:cs typeface="Calibri"/>
                <a:hlinkClick r:id="rId5"/>
              </a:rPr>
              <a:t>mailing list </a:t>
            </a:r>
            <a:r>
              <a:rPr lang="en-US" sz="2000">
                <a:latin typeface="+mj-lt"/>
                <a:cs typeface="Calibri"/>
              </a:rPr>
              <a:t>to be notified of other opportunities</a:t>
            </a:r>
            <a:endParaRPr lang="en-US" sz="2000">
              <a:ea typeface="Calibri"/>
            </a:endParaRPr>
          </a:p>
          <a:p>
            <a:pPr lvl="1" indent="-191770"/>
            <a:r>
              <a:rPr lang="en-US" sz="2000">
                <a:latin typeface="Calibri"/>
                <a:ea typeface="Calibri"/>
                <a:cs typeface="Calibri"/>
              </a:rPr>
              <a:t>A recording of the webinar will be posted to the webpage following the event</a:t>
            </a:r>
          </a:p>
          <a:p>
            <a:pPr lvl="1" indent="-191770"/>
            <a:r>
              <a:rPr lang="en-US" sz="2000">
                <a:latin typeface="Calibri"/>
                <a:ea typeface="Calibri"/>
                <a:cs typeface="Calibri"/>
              </a:rPr>
              <a:t>Join the </a:t>
            </a:r>
            <a:r>
              <a:rPr lang="en-US" sz="2000">
                <a:latin typeface="Calibri"/>
                <a:ea typeface="Calibri"/>
                <a:cs typeface="Calibri"/>
                <a:hlinkClick r:id="rId6"/>
              </a:rPr>
              <a:t>Slack channel</a:t>
            </a:r>
            <a:r>
              <a:rPr lang="en-US" sz="2000">
                <a:latin typeface="Calibri"/>
                <a:ea typeface="Calibri"/>
                <a:cs typeface="Calibri"/>
              </a:rPr>
              <a:t> to network/meet other prospective Applicants and form Applicant teams</a:t>
            </a:r>
            <a:endParaRPr lang="en-US" sz="2000">
              <a:ea typeface="Calibri"/>
            </a:endParaRPr>
          </a:p>
          <a:p>
            <a:pPr lvl="1"/>
            <a:endParaRPr lang="en-US" sz="1800"/>
          </a:p>
          <a:p>
            <a:pPr lvl="1"/>
            <a:endParaRPr lang="en-US" sz="1800">
              <a:ea typeface="Calibri" panose="020F0502020204030204" pitchFamily="34" charset="0"/>
            </a:endParaRPr>
          </a:p>
          <a:p>
            <a:pPr marL="219456" lvl="1" indent="0">
              <a:buNone/>
            </a:pPr>
            <a:endParaRPr lang="en-US"/>
          </a:p>
          <a:p>
            <a:pPr marL="219456" lvl="1" indent="0">
              <a:buNone/>
            </a:pPr>
            <a:endParaRPr lang="en-US">
              <a:ea typeface="Calibri" panose="020F0502020204030204" pitchFamily="34" charset="0"/>
            </a:endParaRPr>
          </a:p>
          <a:p>
            <a:pPr marL="438912" lvl="2" indent="0">
              <a:buNone/>
            </a:pPr>
            <a:endParaRPr lang="en-US">
              <a:ea typeface="Calibri" panose="020F0502020204030204" pitchFamily="34" charset="0"/>
            </a:endParaRPr>
          </a:p>
        </p:txBody>
      </p:sp>
      <p:sp>
        <p:nvSpPr>
          <p:cNvPr id="7" name="Rectangle 6">
            <a:extLst>
              <a:ext uri="{FF2B5EF4-FFF2-40B4-BE49-F238E27FC236}">
                <a16:creationId xmlns:a16="http://schemas.microsoft.com/office/drawing/2014/main" id="{3F45EDE8-0257-CA23-F088-749241B6A77A}"/>
              </a:ext>
            </a:extLst>
          </p:cNvPr>
          <p:cNvSpPr/>
          <p:nvPr/>
        </p:nvSpPr>
        <p:spPr>
          <a:xfrm>
            <a:off x="175403" y="5281108"/>
            <a:ext cx="1143144" cy="997660"/>
          </a:xfrm>
          <a:prstGeom prst="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t>Pages </a:t>
            </a:r>
          </a:p>
          <a:p>
            <a:pPr algn="ctr"/>
            <a:r>
              <a:rPr lang="en-US" sz="2800" b="1"/>
              <a:t>15</a:t>
            </a:r>
            <a:endParaRPr lang="en-US" sz="2800" b="1">
              <a:cs typeface="Calibri"/>
            </a:endParaRPr>
          </a:p>
          <a:p>
            <a:pPr algn="ctr"/>
            <a:r>
              <a:rPr lang="en-US"/>
              <a:t>of the RFP</a:t>
            </a:r>
            <a:endParaRPr lang="en-US">
              <a:cs typeface="Calibri"/>
            </a:endParaRPr>
          </a:p>
        </p:txBody>
      </p:sp>
    </p:spTree>
    <p:extLst>
      <p:ext uri="{BB962C8B-B14F-4D97-AF65-F5344CB8AC3E}">
        <p14:creationId xmlns:p14="http://schemas.microsoft.com/office/powerpoint/2010/main" val="31551257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6908E97-18EC-413D-744E-C5BCE98B5E6D}"/>
              </a:ext>
            </a:extLst>
          </p:cNvPr>
          <p:cNvSpPr>
            <a:spLocks noGrp="1"/>
          </p:cNvSpPr>
          <p:nvPr>
            <p:ph sz="half" idx="13"/>
          </p:nvPr>
        </p:nvSpPr>
        <p:spPr/>
        <p:txBody>
          <a:bodyPr vert="horz" lIns="91440" tIns="45720" rIns="91440" bIns="45720" rtlCol="0" anchor="t">
            <a:noAutofit/>
          </a:bodyPr>
          <a:lstStyle/>
          <a:p>
            <a:pPr marL="0" marR="0" indent="-191770">
              <a:spcBef>
                <a:spcPts val="0"/>
              </a:spcBef>
              <a:spcAft>
                <a:spcPts val="0"/>
              </a:spcAft>
            </a:pPr>
            <a:r>
              <a:rPr lang="en-US" b="1">
                <a:solidFill>
                  <a:srgbClr val="000000"/>
                </a:solidFill>
                <a:effectLst/>
                <a:latin typeface="Calibri" panose="020F0502020204030204" pitchFamily="34" charset="0"/>
                <a:ea typeface="Calibri" panose="020F0502020204030204" pitchFamily="34" charset="0"/>
                <a:cs typeface="Calibri" panose="020F0502020204030204" pitchFamily="34" charset="0"/>
              </a:rPr>
              <a:t>Application Details</a:t>
            </a:r>
            <a:endParaRPr lang="en-US"/>
          </a:p>
          <a:p>
            <a:pPr marL="217170" lvl="1" indent="-191770">
              <a:spcBef>
                <a:spcPts val="0"/>
              </a:spcBef>
              <a:spcAft>
                <a:spcPts val="0"/>
              </a:spcAft>
            </a:pPr>
            <a:r>
              <a:rPr lang="en-US" sz="1800">
                <a:solidFill>
                  <a:srgbClr val="000000"/>
                </a:solidFill>
                <a:effectLst/>
                <a:latin typeface="Calibri"/>
                <a:ea typeface="Calibri"/>
                <a:cs typeface="Calibri"/>
              </a:rPr>
              <a:t>Submit a completed proposal, not including recommendation letters.</a:t>
            </a:r>
            <a:r>
              <a:rPr lang="en-US" sz="1800">
                <a:effectLst/>
                <a:latin typeface="Calibri"/>
                <a:ea typeface="Calibri"/>
                <a:cs typeface="Calibri"/>
              </a:rPr>
              <a:t> </a:t>
            </a:r>
            <a:r>
              <a:rPr lang="en-US" sz="1800">
                <a:solidFill>
                  <a:srgbClr val="000000"/>
                </a:solidFill>
                <a:effectLst/>
                <a:latin typeface="Calibri"/>
                <a:ea typeface="Calibri"/>
                <a:cs typeface="Calibri"/>
              </a:rPr>
              <a:t>The submission must be in electronic form (one PDF file), including all relevant attachments, submitted via email to</a:t>
            </a:r>
            <a:r>
              <a:rPr lang="en-US" sz="1800">
                <a:effectLst/>
                <a:latin typeface="Calibri"/>
                <a:ea typeface="Calibri"/>
                <a:cs typeface="Calibri"/>
              </a:rPr>
              <a:t> </a:t>
            </a:r>
            <a:r>
              <a:rPr lang="en-US" sz="1800" u="sng">
                <a:solidFill>
                  <a:srgbClr val="0563C1"/>
                </a:solidFill>
                <a:effectLst/>
                <a:latin typeface="Calibri"/>
                <a:ea typeface="Calibri"/>
                <a:cs typeface="Calibri"/>
                <a:hlinkClick r:id="rId3"/>
              </a:rPr>
              <a:t>CleanTransportation@MassCEC.com</a:t>
            </a:r>
            <a:r>
              <a:rPr lang="en-US" sz="1800">
                <a:effectLst/>
                <a:latin typeface="Calibri"/>
                <a:ea typeface="Calibri"/>
                <a:cs typeface="Calibri"/>
              </a:rPr>
              <a:t>.  “Sector Mapping RFP” must appear in the e-mail subject line. </a:t>
            </a:r>
          </a:p>
          <a:p>
            <a:pPr marL="0" marR="0" indent="0">
              <a:spcBef>
                <a:spcPts val="0"/>
              </a:spcBef>
              <a:spcAft>
                <a:spcPts val="0"/>
              </a:spcAft>
              <a:buNone/>
            </a:pPr>
            <a:endParaRPr lang="en-US">
              <a:effectLst/>
              <a:latin typeface="Calibri" panose="020F0502020204030204" pitchFamily="34" charset="0"/>
              <a:ea typeface="Calibri" panose="020F0502020204030204" pitchFamily="34" charset="0"/>
              <a:cs typeface="Times New Roman" panose="02020603050405020304" pitchFamily="18" charset="0"/>
            </a:endParaRPr>
          </a:p>
          <a:p>
            <a:pPr marL="0" marR="0" indent="-191770">
              <a:spcBef>
                <a:spcPts val="0"/>
              </a:spcBef>
              <a:spcAft>
                <a:spcPts val="0"/>
              </a:spcAft>
            </a:pPr>
            <a:r>
              <a:rPr lang="en-US" b="1">
                <a:effectLst/>
                <a:latin typeface="Calibri"/>
                <a:ea typeface="Calibri"/>
                <a:cs typeface="Calibri"/>
              </a:rPr>
              <a:t>Submission packages</a:t>
            </a:r>
          </a:p>
          <a:p>
            <a:pPr marL="560070" lvl="1" indent="-342900">
              <a:spcBef>
                <a:spcPts val="0"/>
              </a:spcBef>
              <a:spcAft>
                <a:spcPts val="0"/>
              </a:spcAft>
            </a:pPr>
            <a:r>
              <a:rPr lang="en-US" sz="1800">
                <a:effectLst/>
                <a:latin typeface="Calibri" panose="020F0502020204030204" pitchFamily="34" charset="0"/>
                <a:ea typeface="Calibri" panose="020F0502020204030204" pitchFamily="34" charset="0"/>
                <a:cs typeface="Calibri" panose="020F0502020204030204" pitchFamily="34" charset="0"/>
              </a:rPr>
              <a:t>Applicant’s Signature and Acceptance Form </a:t>
            </a:r>
            <a:endParaRPr lang="en-US" sz="1800">
              <a:ea typeface="Calibri" panose="020F0502020204030204" pitchFamily="34" charset="0"/>
            </a:endParaRPr>
          </a:p>
          <a:p>
            <a:pPr marL="560070" lvl="1" indent="-342900">
              <a:spcBef>
                <a:spcPts val="0"/>
              </a:spcBef>
              <a:spcAft>
                <a:spcPts val="0"/>
              </a:spcAft>
            </a:pPr>
            <a:r>
              <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Executive Summary</a:t>
            </a:r>
            <a:endParaRPr lang="en-US" sz="1800">
              <a:solidFill>
                <a:srgbClr val="000000"/>
              </a:solidFill>
              <a:ea typeface="Calibri" panose="020F0502020204030204" pitchFamily="34" charset="0"/>
            </a:endParaRPr>
          </a:p>
          <a:p>
            <a:pPr marL="560070" lvl="1" indent="-342900">
              <a:spcBef>
                <a:spcPts val="0"/>
              </a:spcBef>
              <a:spcAft>
                <a:spcPts val="0"/>
              </a:spcAft>
            </a:pPr>
            <a:r>
              <a:rPr lang="en-US" sz="1800">
                <a:solidFill>
                  <a:srgbClr val="000000"/>
                </a:solidFill>
                <a:effectLst/>
                <a:latin typeface="Calibri"/>
                <a:ea typeface="Calibri"/>
                <a:cs typeface="Calibri"/>
              </a:rPr>
              <a:t>Proposal</a:t>
            </a:r>
            <a:r>
              <a:rPr lang="en-US" sz="1800">
                <a:solidFill>
                  <a:srgbClr val="000000"/>
                </a:solidFill>
                <a:latin typeface="Calibri"/>
                <a:ea typeface="Calibri"/>
                <a:cs typeface="Calibri"/>
              </a:rPr>
              <a:t>, including:</a:t>
            </a:r>
            <a:endPar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724535" lvl="2" indent="-342900">
              <a:spcBef>
                <a:spcPts val="0"/>
              </a:spcBef>
              <a:spcAft>
                <a:spcPts val="0"/>
              </a:spcAft>
            </a:pPr>
            <a:r>
              <a:rPr lang="en-US" sz="1800">
                <a:solidFill>
                  <a:srgbClr val="000000"/>
                </a:solidFill>
                <a:latin typeface="Calibri"/>
                <a:ea typeface="Calibri"/>
                <a:cs typeface="Calibri"/>
              </a:rPr>
              <a:t>Statement of Qualifications</a:t>
            </a:r>
          </a:p>
          <a:p>
            <a:pPr marL="724535" lvl="2" indent="-342900">
              <a:spcBef>
                <a:spcPts val="0"/>
              </a:spcBef>
              <a:spcAft>
                <a:spcPts val="0"/>
              </a:spcAft>
            </a:pPr>
            <a:r>
              <a:rPr lang="en-US" sz="1800">
                <a:solidFill>
                  <a:srgbClr val="000000"/>
                </a:solidFill>
                <a:latin typeface="Calibri"/>
                <a:ea typeface="Calibri"/>
                <a:cs typeface="Calibri"/>
              </a:rPr>
              <a:t>Workplan Narrative</a:t>
            </a:r>
            <a:endParaRPr lang="en-US">
              <a:solidFill>
                <a:srgbClr val="000000"/>
              </a:solidFill>
              <a:ea typeface="Calibri" panose="020F0502020204030204" pitchFamily="34" charset="0"/>
            </a:endParaRPr>
          </a:p>
          <a:p>
            <a:pPr marL="724535" lvl="2" indent="-342900">
              <a:spcBef>
                <a:spcPts val="0"/>
              </a:spcBef>
              <a:spcAft>
                <a:spcPts val="0"/>
              </a:spcAft>
            </a:pPr>
            <a:r>
              <a:rPr lang="en-US" sz="1800">
                <a:solidFill>
                  <a:srgbClr val="000000"/>
                </a:solidFill>
                <a:latin typeface="Calibri"/>
                <a:ea typeface="Calibri"/>
                <a:cs typeface="Calibri"/>
              </a:rPr>
              <a:t>Project Schedule</a:t>
            </a:r>
            <a:endParaRPr lang="en-US">
              <a:solidFill>
                <a:srgbClr val="000000"/>
              </a:solidFill>
              <a:ea typeface="Calibri"/>
            </a:endParaRPr>
          </a:p>
          <a:p>
            <a:pPr marL="724535" lvl="2" indent="-342900">
              <a:spcBef>
                <a:spcPts val="0"/>
              </a:spcBef>
              <a:spcAft>
                <a:spcPts val="0"/>
              </a:spcAft>
            </a:pPr>
            <a:r>
              <a:rPr lang="en-US" sz="1800">
                <a:solidFill>
                  <a:srgbClr val="000000"/>
                </a:solidFill>
                <a:latin typeface="Calibri"/>
                <a:ea typeface="Calibri"/>
                <a:cs typeface="Calibri"/>
              </a:rPr>
              <a:t>Budget and Rate Sheet</a:t>
            </a:r>
            <a:endParaRPr lang="en-US">
              <a:ea typeface="Calibri"/>
            </a:endParaRPr>
          </a:p>
          <a:p>
            <a:pPr marL="724535" lvl="2" indent="-342900">
              <a:spcBef>
                <a:spcPts val="0"/>
              </a:spcBef>
              <a:spcAft>
                <a:spcPts val="0"/>
              </a:spcAft>
            </a:pPr>
            <a:r>
              <a:rPr lang="en-US" sz="1800">
                <a:solidFill>
                  <a:srgbClr val="000000"/>
                </a:solidFill>
                <a:ea typeface="Calibri" panose="020F0502020204030204" pitchFamily="34" charset="0"/>
              </a:rPr>
              <a:t>References</a:t>
            </a:r>
          </a:p>
          <a:p>
            <a:pPr marL="724535" lvl="2" indent="-342900">
              <a:spcBef>
                <a:spcPts val="0"/>
              </a:spcBef>
              <a:spcAft>
                <a:spcPts val="0"/>
              </a:spcAft>
            </a:pPr>
            <a:r>
              <a:rPr lang="en-US" sz="1800">
                <a:effectLst/>
                <a:latin typeface="Calibri" panose="020F0502020204030204" pitchFamily="34" charset="0"/>
                <a:ea typeface="Calibri" panose="020F0502020204030204" pitchFamily="34" charset="0"/>
                <a:cs typeface="Calibri" panose="020F0502020204030204" pitchFamily="34" charset="0"/>
              </a:rPr>
              <a:t>Team Member Resumes (as an appendix)</a:t>
            </a:r>
            <a:endParaRPr lang="en-US" sz="1800">
              <a:ea typeface="Calibri" panose="020F0502020204030204" pitchFamily="34" charset="0"/>
              <a:cs typeface="Times New Roman" panose="02020603050405020304" pitchFamily="18" charset="0"/>
            </a:endParaRPr>
          </a:p>
          <a:p>
            <a:pPr marL="217170" lvl="1" indent="0">
              <a:spcBef>
                <a:spcPts val="0"/>
              </a:spcBef>
              <a:spcAft>
                <a:spcPts val="0"/>
              </a:spcAft>
              <a:buNone/>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560070" lvl="1" indent="-342900">
              <a:spcBef>
                <a:spcPts val="0"/>
              </a:spcBef>
              <a:spcAft>
                <a:spcPts val="0"/>
              </a:spcAft>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3" name="Title 2">
            <a:extLst>
              <a:ext uri="{FF2B5EF4-FFF2-40B4-BE49-F238E27FC236}">
                <a16:creationId xmlns:a16="http://schemas.microsoft.com/office/drawing/2014/main" id="{A81036D8-D213-97BF-3A7C-83469590A5BC}"/>
              </a:ext>
            </a:extLst>
          </p:cNvPr>
          <p:cNvSpPr>
            <a:spLocks noGrp="1"/>
          </p:cNvSpPr>
          <p:nvPr>
            <p:ph type="title"/>
          </p:nvPr>
        </p:nvSpPr>
        <p:spPr/>
        <p:txBody>
          <a:bodyPr/>
          <a:lstStyle/>
          <a:p>
            <a:r>
              <a:rPr lang="en-US"/>
              <a:t>How to Apply</a:t>
            </a:r>
          </a:p>
        </p:txBody>
      </p:sp>
      <p:sp>
        <p:nvSpPr>
          <p:cNvPr id="4" name="Slide Number Placeholder 3">
            <a:extLst>
              <a:ext uri="{FF2B5EF4-FFF2-40B4-BE49-F238E27FC236}">
                <a16:creationId xmlns:a16="http://schemas.microsoft.com/office/drawing/2014/main" id="{2CC61309-CCEA-27F4-A139-0A0D2F9005B1}"/>
              </a:ext>
            </a:extLst>
          </p:cNvPr>
          <p:cNvSpPr>
            <a:spLocks noGrp="1"/>
          </p:cNvSpPr>
          <p:nvPr>
            <p:ph type="sldNum" sz="quarter" idx="11"/>
          </p:nvPr>
        </p:nvSpPr>
        <p:spPr/>
        <p:txBody>
          <a:bodyPr/>
          <a:lstStyle/>
          <a:p>
            <a:fld id="{45EBD3CB-B0EF-374D-A7D9-9E1E0B8E9BAC}" type="slidenum">
              <a:rPr lang="en-US" smtClean="0"/>
              <a:pPr/>
              <a:t>15</a:t>
            </a:fld>
            <a:endParaRPr lang="en-US"/>
          </a:p>
        </p:txBody>
      </p:sp>
      <p:sp>
        <p:nvSpPr>
          <p:cNvPr id="6" name="Rectangle 5">
            <a:extLst>
              <a:ext uri="{FF2B5EF4-FFF2-40B4-BE49-F238E27FC236}">
                <a16:creationId xmlns:a16="http://schemas.microsoft.com/office/drawing/2014/main" id="{7C5D42D4-4290-7838-B871-943217D3947C}"/>
              </a:ext>
            </a:extLst>
          </p:cNvPr>
          <p:cNvSpPr/>
          <p:nvPr/>
        </p:nvSpPr>
        <p:spPr>
          <a:xfrm>
            <a:off x="175403" y="5281108"/>
            <a:ext cx="1143144" cy="997660"/>
          </a:xfrm>
          <a:prstGeom prst="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t>Page </a:t>
            </a:r>
          </a:p>
          <a:p>
            <a:pPr algn="ctr"/>
            <a:r>
              <a:rPr lang="en-US" sz="2800" b="1"/>
              <a:t>12</a:t>
            </a:r>
            <a:endParaRPr lang="en-US" sz="2800" b="1">
              <a:ea typeface="Calibri"/>
              <a:cs typeface="Calibri"/>
            </a:endParaRPr>
          </a:p>
          <a:p>
            <a:pPr algn="ctr"/>
            <a:r>
              <a:rPr lang="en-US"/>
              <a:t>of the RFP</a:t>
            </a:r>
            <a:endParaRPr lang="en-US">
              <a:cs typeface="Calibri"/>
            </a:endParaRPr>
          </a:p>
        </p:txBody>
      </p:sp>
    </p:spTree>
    <p:extLst>
      <p:ext uri="{BB962C8B-B14F-4D97-AF65-F5344CB8AC3E}">
        <p14:creationId xmlns:p14="http://schemas.microsoft.com/office/powerpoint/2010/main" val="41277966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Content Placeholder 30">
            <a:extLst>
              <a:ext uri="{FF2B5EF4-FFF2-40B4-BE49-F238E27FC236}">
                <a16:creationId xmlns:a16="http://schemas.microsoft.com/office/drawing/2014/main" id="{1D7DC0F5-2DB9-A093-43B3-65587B866B56}"/>
              </a:ext>
            </a:extLst>
          </p:cNvPr>
          <p:cNvGraphicFramePr>
            <a:graphicFrameLocks noGrp="1"/>
          </p:cNvGraphicFramePr>
          <p:nvPr>
            <p:ph sz="half" idx="13"/>
            <p:extLst>
              <p:ext uri="{D42A27DB-BD31-4B8C-83A1-F6EECF244321}">
                <p14:modId xmlns:p14="http://schemas.microsoft.com/office/powerpoint/2010/main" val="3626263364"/>
              </p:ext>
            </p:extLst>
          </p:nvPr>
        </p:nvGraphicFramePr>
        <p:xfrm>
          <a:off x="133555" y="700952"/>
          <a:ext cx="11996427" cy="5627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F290D7C7-3638-7B83-B23B-65591DCAADB2}"/>
              </a:ext>
            </a:extLst>
          </p:cNvPr>
          <p:cNvSpPr>
            <a:spLocks noGrp="1"/>
          </p:cNvSpPr>
          <p:nvPr>
            <p:ph type="title"/>
          </p:nvPr>
        </p:nvSpPr>
        <p:spPr/>
        <p:txBody>
          <a:bodyPr/>
          <a:lstStyle/>
          <a:p>
            <a:pPr marL="4445" indent="-4445"/>
            <a:r>
              <a:rPr lang="en-US">
                <a:latin typeface="Calibri"/>
                <a:cs typeface="Calibri"/>
              </a:rPr>
              <a:t>Application Timeline</a:t>
            </a:r>
            <a:endParaRPr lang="en-US">
              <a:cs typeface="Calibri"/>
            </a:endParaRPr>
          </a:p>
        </p:txBody>
      </p:sp>
      <p:sp>
        <p:nvSpPr>
          <p:cNvPr id="4" name="Slide Number Placeholder 3">
            <a:extLst>
              <a:ext uri="{FF2B5EF4-FFF2-40B4-BE49-F238E27FC236}">
                <a16:creationId xmlns:a16="http://schemas.microsoft.com/office/drawing/2014/main" id="{50059A65-7D7E-C817-DCBF-E06112542B07}"/>
              </a:ext>
            </a:extLst>
          </p:cNvPr>
          <p:cNvSpPr>
            <a:spLocks noGrp="1"/>
          </p:cNvSpPr>
          <p:nvPr>
            <p:ph type="sldNum" sz="quarter" idx="11"/>
          </p:nvPr>
        </p:nvSpPr>
        <p:spPr/>
        <p:txBody>
          <a:bodyPr/>
          <a:lstStyle/>
          <a:p>
            <a:fld id="{45EBD3CB-B0EF-374D-A7D9-9E1E0B8E9BAC}" type="slidenum">
              <a:rPr lang="en-US" smtClean="0"/>
              <a:pPr/>
              <a:t>16</a:t>
            </a:fld>
            <a:endParaRPr lang="en-US"/>
          </a:p>
        </p:txBody>
      </p:sp>
      <p:sp>
        <p:nvSpPr>
          <p:cNvPr id="158" name="Rectangle 157">
            <a:extLst>
              <a:ext uri="{FF2B5EF4-FFF2-40B4-BE49-F238E27FC236}">
                <a16:creationId xmlns:a16="http://schemas.microsoft.com/office/drawing/2014/main" id="{C07DE31F-A5B7-3193-FA2B-FDAC919E6163}"/>
              </a:ext>
            </a:extLst>
          </p:cNvPr>
          <p:cNvSpPr/>
          <p:nvPr/>
        </p:nvSpPr>
        <p:spPr>
          <a:xfrm>
            <a:off x="175403" y="5281108"/>
            <a:ext cx="1143144" cy="997660"/>
          </a:xfrm>
          <a:prstGeom prst="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t>Pages </a:t>
            </a:r>
          </a:p>
          <a:p>
            <a:pPr algn="ctr"/>
            <a:r>
              <a:rPr lang="en-US" sz="2800" b="1"/>
              <a:t>5</a:t>
            </a:r>
            <a:endParaRPr lang="en-US" sz="2800" b="1">
              <a:cs typeface="Calibri"/>
            </a:endParaRPr>
          </a:p>
          <a:p>
            <a:pPr algn="ctr"/>
            <a:r>
              <a:rPr lang="en-US"/>
              <a:t>of the RFP</a:t>
            </a:r>
            <a:endParaRPr lang="en-US">
              <a:cs typeface="Calibri"/>
            </a:endParaRPr>
          </a:p>
        </p:txBody>
      </p:sp>
    </p:spTree>
    <p:extLst>
      <p:ext uri="{BB962C8B-B14F-4D97-AF65-F5344CB8AC3E}">
        <p14:creationId xmlns:p14="http://schemas.microsoft.com/office/powerpoint/2010/main" val="36325085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A703855-044C-6ACA-1F53-31CACBEB98EF}"/>
              </a:ext>
            </a:extLst>
          </p:cNvPr>
          <p:cNvSpPr>
            <a:spLocks noGrp="1"/>
          </p:cNvSpPr>
          <p:nvPr>
            <p:ph sz="half" idx="13"/>
          </p:nvPr>
        </p:nvSpPr>
        <p:spPr>
          <a:xfrm>
            <a:off x="304798" y="1234442"/>
            <a:ext cx="9433170" cy="4894934"/>
          </a:xfrm>
        </p:spPr>
        <p:txBody>
          <a:bodyPr vert="horz" lIns="91440" tIns="45720" rIns="91440" bIns="45720" rtlCol="0" anchor="t">
            <a:noAutofit/>
          </a:bodyPr>
          <a:lstStyle/>
          <a:p>
            <a:pPr indent="-191770"/>
            <a:r>
              <a:rPr lang="en-US" b="1">
                <a:latin typeface="+mj-lt"/>
                <a:ea typeface="Calibri"/>
                <a:cs typeface="Calibri"/>
              </a:rPr>
              <a:t>Can I apply if my Applicant Team is not all MA-based?</a:t>
            </a:r>
          </a:p>
          <a:p>
            <a:pPr lvl="1" indent="-191770"/>
            <a:r>
              <a:rPr lang="en-US" sz="1800">
                <a:latin typeface="+mj-lt"/>
                <a:ea typeface="Calibri"/>
                <a:cs typeface="Calibri"/>
              </a:rPr>
              <a:t>Yes, but experience working in MA maritime and aviation sectors is encouraged. </a:t>
            </a:r>
          </a:p>
          <a:p>
            <a:pPr indent="-191770">
              <a:buFont typeface="System Font Regular" panose="020B0604020202020204" pitchFamily="34" charset="0"/>
              <a:buChar char="➤"/>
            </a:pPr>
            <a:r>
              <a:rPr lang="en-US" b="1">
                <a:latin typeface="+mj-lt"/>
                <a:ea typeface="Calibri"/>
                <a:cs typeface="Calibri"/>
              </a:rPr>
              <a:t>What is the term length of the program?</a:t>
            </a:r>
          </a:p>
          <a:p>
            <a:pPr lvl="1" indent="-191770"/>
            <a:r>
              <a:rPr lang="en-US" sz="1800">
                <a:latin typeface="+mj-lt"/>
                <a:ea typeface="Calibri"/>
                <a:cs typeface="Calibri"/>
              </a:rPr>
              <a:t>Contracting will be completed by Early June 2026</a:t>
            </a:r>
          </a:p>
          <a:p>
            <a:pPr lvl="1" indent="-191770"/>
            <a:r>
              <a:rPr lang="en-US" sz="1800">
                <a:latin typeface="+mj-lt"/>
                <a:ea typeface="Calibri"/>
                <a:cs typeface="Calibri"/>
              </a:rPr>
              <a:t>Work is expected to begin September 2026</a:t>
            </a:r>
          </a:p>
          <a:p>
            <a:pPr lvl="1" indent="-191770"/>
            <a:r>
              <a:rPr lang="en-US" sz="1800">
                <a:latin typeface="+mj-lt"/>
                <a:ea typeface="Calibri"/>
                <a:cs typeface="Calibri"/>
              </a:rPr>
              <a:t>No fixed term length; the project will continue until completed, per the contract </a:t>
            </a:r>
          </a:p>
          <a:p>
            <a:pPr lvl="1" indent="-191770"/>
            <a:r>
              <a:rPr lang="en-US" sz="1800">
                <a:latin typeface="+mj-lt"/>
                <a:ea typeface="Calibri"/>
                <a:cs typeface="Calibri"/>
              </a:rPr>
              <a:t>All funds will be paid to the Technical Consultant on a milestone basis based on a deliverables schedule</a:t>
            </a:r>
          </a:p>
          <a:p>
            <a:pPr indent="-191770">
              <a:buFont typeface="System Font Regular" panose="020B0604020202020204" pitchFamily="34" charset="0"/>
              <a:buChar char="➤"/>
            </a:pPr>
            <a:r>
              <a:rPr lang="en-US" b="1">
                <a:latin typeface="+mj-lt"/>
                <a:ea typeface="Calibri" panose="020F0502020204030204"/>
                <a:cs typeface="Calibri"/>
              </a:rPr>
              <a:t>What are the allowable expenses for this Initiative? </a:t>
            </a:r>
            <a:endParaRPr lang="en-US" b="1">
              <a:latin typeface="+mj-lt"/>
              <a:ea typeface="Calibri" panose="020F0502020204030204"/>
            </a:endParaRPr>
          </a:p>
          <a:p>
            <a:pPr lvl="1" indent="-191770"/>
            <a:r>
              <a:rPr lang="en-US" sz="1800">
                <a:latin typeface="Calibri"/>
                <a:ea typeface="Calibri" panose="020F0502020204030204"/>
                <a:cs typeface="Calibri"/>
              </a:rPr>
              <a:t>This funding is intended for research activities only and does not support implementation activities.</a:t>
            </a:r>
            <a:endParaRPr lang="en-US" sz="1800">
              <a:ea typeface="Calibri" panose="020F0502020204030204"/>
            </a:endParaRPr>
          </a:p>
          <a:p>
            <a:pPr indent="-191770">
              <a:buFont typeface="System Font Regular" panose="020B0604020202020204" pitchFamily="34" charset="0"/>
              <a:buChar char="➤"/>
            </a:pPr>
            <a:r>
              <a:rPr lang="en-US" b="1">
                <a:latin typeface="Calibri"/>
                <a:ea typeface="Calibri"/>
                <a:cs typeface="Calibri"/>
              </a:rPr>
              <a:t>What outreach has </a:t>
            </a:r>
            <a:r>
              <a:rPr lang="en-US" b="1" err="1">
                <a:latin typeface="Calibri"/>
                <a:ea typeface="Calibri"/>
                <a:cs typeface="Calibri"/>
              </a:rPr>
              <a:t>MassCEC</a:t>
            </a:r>
            <a:r>
              <a:rPr lang="en-US" b="1">
                <a:latin typeface="Calibri"/>
                <a:ea typeface="Calibri"/>
                <a:cs typeface="Calibri"/>
              </a:rPr>
              <a:t> done already? </a:t>
            </a:r>
            <a:endParaRPr lang="en-US" b="1">
              <a:ea typeface="Calibri" panose="020F0502020204030204" pitchFamily="34" charset="0"/>
            </a:endParaRPr>
          </a:p>
          <a:p>
            <a:pPr lvl="1" indent="-191770"/>
            <a:r>
              <a:rPr lang="en-US" sz="1800" err="1">
                <a:latin typeface="Calibri"/>
                <a:ea typeface="Calibri"/>
                <a:cs typeface="Calibri"/>
              </a:rPr>
              <a:t>MassCEC</a:t>
            </a:r>
            <a:r>
              <a:rPr lang="en-US" sz="1800">
                <a:latin typeface="Calibri"/>
                <a:ea typeface="Calibri"/>
                <a:cs typeface="Calibri"/>
              </a:rPr>
              <a:t> has coordinated with other state agencies, specifically Massport and MassDOT. We have also had conversations with regional airports and airlines, non-profit research institutes, academic institutes, and technology providers. A contact list will be provided to the selected consultant.  </a:t>
            </a:r>
            <a:endParaRPr lang="en-US" sz="1800">
              <a:ea typeface="Calibri" panose="020F0502020204030204" pitchFamily="34" charset="0"/>
            </a:endParaRPr>
          </a:p>
          <a:p>
            <a:pPr marL="2540" indent="0">
              <a:buNone/>
            </a:pPr>
            <a:br>
              <a:rPr lang="en-US">
                <a:latin typeface="Calibri"/>
                <a:ea typeface="Calibri"/>
                <a:cs typeface="Calibri"/>
              </a:rPr>
            </a:br>
            <a:endParaRPr lang="en-US">
              <a:ea typeface="Calibri" panose="020F0502020204030204" pitchFamily="34" charset="0"/>
            </a:endParaRPr>
          </a:p>
          <a:p>
            <a:pPr marL="219456" lvl="1" indent="0">
              <a:buNone/>
            </a:pPr>
            <a:endParaRPr lang="en-US">
              <a:ea typeface="Calibri" panose="020F0502020204030204" pitchFamily="34" charset="0"/>
            </a:endParaRPr>
          </a:p>
          <a:p>
            <a:pPr marL="219456" lvl="1" indent="0">
              <a:buNone/>
            </a:pPr>
            <a:endParaRPr lang="en-US">
              <a:ea typeface="Calibri" panose="020F0502020204030204" pitchFamily="34" charset="0"/>
            </a:endParaRPr>
          </a:p>
        </p:txBody>
      </p:sp>
      <p:sp>
        <p:nvSpPr>
          <p:cNvPr id="3" name="Title 2">
            <a:extLst>
              <a:ext uri="{FF2B5EF4-FFF2-40B4-BE49-F238E27FC236}">
                <a16:creationId xmlns:a16="http://schemas.microsoft.com/office/drawing/2014/main" id="{19F6E658-9CA4-A2F5-1BBC-039A3D0384FD}"/>
              </a:ext>
            </a:extLst>
          </p:cNvPr>
          <p:cNvSpPr>
            <a:spLocks noGrp="1"/>
          </p:cNvSpPr>
          <p:nvPr>
            <p:ph type="title"/>
          </p:nvPr>
        </p:nvSpPr>
        <p:spPr/>
        <p:txBody>
          <a:bodyPr/>
          <a:lstStyle/>
          <a:p>
            <a:pPr marL="4445" indent="-4445"/>
            <a:r>
              <a:rPr lang="en-US">
                <a:latin typeface="Calibri"/>
                <a:ea typeface="Calibri"/>
                <a:cs typeface="Calibri"/>
              </a:rPr>
              <a:t>FAQs</a:t>
            </a:r>
            <a:endParaRPr lang="en-US">
              <a:highlight>
                <a:srgbClr val="FFFF00"/>
              </a:highlight>
              <a:ea typeface="Calibri"/>
              <a:cs typeface="Calibri"/>
            </a:endParaRPr>
          </a:p>
        </p:txBody>
      </p:sp>
      <p:sp>
        <p:nvSpPr>
          <p:cNvPr id="4" name="Slide Number Placeholder 3">
            <a:extLst>
              <a:ext uri="{FF2B5EF4-FFF2-40B4-BE49-F238E27FC236}">
                <a16:creationId xmlns:a16="http://schemas.microsoft.com/office/drawing/2014/main" id="{57AD06DF-DD30-D40C-702B-B464B9D66571}"/>
              </a:ext>
            </a:extLst>
          </p:cNvPr>
          <p:cNvSpPr>
            <a:spLocks noGrp="1"/>
          </p:cNvSpPr>
          <p:nvPr>
            <p:ph type="sldNum" sz="quarter" idx="11"/>
          </p:nvPr>
        </p:nvSpPr>
        <p:spPr/>
        <p:txBody>
          <a:bodyPr/>
          <a:lstStyle/>
          <a:p>
            <a:fld id="{45EBD3CB-B0EF-374D-A7D9-9E1E0B8E9BAC}" type="slidenum">
              <a:rPr lang="en-US" smtClean="0"/>
              <a:pPr/>
              <a:t>17</a:t>
            </a:fld>
            <a:endParaRPr lang="en-US"/>
          </a:p>
        </p:txBody>
      </p:sp>
      <p:pic>
        <p:nvPicPr>
          <p:cNvPr id="6" name="Graphic 5" descr="Questions outline">
            <a:extLst>
              <a:ext uri="{FF2B5EF4-FFF2-40B4-BE49-F238E27FC236}">
                <a16:creationId xmlns:a16="http://schemas.microsoft.com/office/drawing/2014/main" id="{C82E710C-ED6A-5AE5-236F-50F644B1092D}"/>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9607905" y="3681909"/>
            <a:ext cx="2287880" cy="2316101"/>
          </a:xfrm>
          <a:prstGeom prst="rect">
            <a:avLst/>
          </a:prstGeom>
        </p:spPr>
      </p:pic>
    </p:spTree>
    <p:extLst>
      <p:ext uri="{BB962C8B-B14F-4D97-AF65-F5344CB8AC3E}">
        <p14:creationId xmlns:p14="http://schemas.microsoft.com/office/powerpoint/2010/main" val="18640306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D97BC-7549-CE07-5092-CC3B8EFF0558}"/>
              </a:ext>
            </a:extLst>
          </p:cNvPr>
          <p:cNvSpPr>
            <a:spLocks noGrp="1"/>
          </p:cNvSpPr>
          <p:nvPr>
            <p:ph type="title"/>
          </p:nvPr>
        </p:nvSpPr>
        <p:spPr>
          <a:xfrm>
            <a:off x="1265376" y="0"/>
            <a:ext cx="9661247" cy="1510748"/>
          </a:xfrm>
        </p:spPr>
        <p:txBody>
          <a:bodyPr/>
          <a:lstStyle/>
          <a:p>
            <a:pPr marL="4445" indent="-4445"/>
            <a:r>
              <a:rPr lang="en-US" sz="4000">
                <a:latin typeface="Calibri"/>
                <a:ea typeface="Calibri"/>
                <a:cs typeface="Calibri"/>
              </a:rPr>
              <a:t>Thanks for Joining Us!</a:t>
            </a:r>
            <a:br>
              <a:rPr lang="en-US" sz="4000">
                <a:latin typeface="Calibri"/>
                <a:ea typeface="Calibri"/>
                <a:cs typeface="Calibri"/>
              </a:rPr>
            </a:br>
            <a:r>
              <a:rPr lang="en-US" sz="2400">
                <a:latin typeface="Calibri"/>
                <a:ea typeface="Calibri"/>
                <a:cs typeface="Calibri"/>
                <a:hlinkClick r:id="rId2">
                  <a:extLst>
                    <a:ext uri="{A12FA001-AC4F-418D-AE19-62706E023703}">
                      <ahyp:hlinkClr xmlns:ahyp="http://schemas.microsoft.com/office/drawing/2018/hyperlinkcolor" val="tx"/>
                    </a:ext>
                  </a:extLst>
                </a:hlinkClick>
              </a:rPr>
              <a:t>CleanTransportation@MassCEC.com</a:t>
            </a:r>
            <a:r>
              <a:rPr lang="en-US" sz="2400">
                <a:latin typeface="Calibri"/>
                <a:ea typeface="Calibri"/>
                <a:cs typeface="Calibri"/>
              </a:rPr>
              <a:t> </a:t>
            </a:r>
            <a:endParaRPr lang="en-US" sz="2400">
              <a:ea typeface="Calibri"/>
              <a:cs typeface="Calibri"/>
            </a:endParaRPr>
          </a:p>
        </p:txBody>
      </p:sp>
      <p:pic>
        <p:nvPicPr>
          <p:cNvPr id="4" name="Picture 3" descr="A black and white sign with white text&#10;&#10;Description automatically generated">
            <a:extLst>
              <a:ext uri="{FF2B5EF4-FFF2-40B4-BE49-F238E27FC236}">
                <a16:creationId xmlns:a16="http://schemas.microsoft.com/office/drawing/2014/main" id="{FC86E3CA-9275-54D8-79EA-5DC3A33B9A79}"/>
              </a:ext>
            </a:extLst>
          </p:cNvPr>
          <p:cNvPicPr>
            <a:picLocks noChangeAspect="1"/>
          </p:cNvPicPr>
          <p:nvPr/>
        </p:nvPicPr>
        <p:blipFill>
          <a:blip r:embed="rId3"/>
          <a:stretch>
            <a:fillRect/>
          </a:stretch>
        </p:blipFill>
        <p:spPr>
          <a:xfrm>
            <a:off x="2302379" y="2398302"/>
            <a:ext cx="7388457" cy="2243273"/>
          </a:xfrm>
          <a:prstGeom prst="rect">
            <a:avLst/>
          </a:prstGeom>
        </p:spPr>
      </p:pic>
    </p:spTree>
    <p:extLst>
      <p:ext uri="{BB962C8B-B14F-4D97-AF65-F5344CB8AC3E}">
        <p14:creationId xmlns:p14="http://schemas.microsoft.com/office/powerpoint/2010/main" val="17263420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CC0D78-8B3F-719C-1F56-DF365348EF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6EDF97-3346-DD2A-601D-24C0B4E8A164}"/>
              </a:ext>
            </a:extLst>
          </p:cNvPr>
          <p:cNvSpPr>
            <a:spLocks noGrp="1"/>
          </p:cNvSpPr>
          <p:nvPr>
            <p:ph type="title"/>
          </p:nvPr>
        </p:nvSpPr>
        <p:spPr/>
        <p:txBody>
          <a:bodyPr/>
          <a:lstStyle/>
          <a:p>
            <a:r>
              <a:rPr lang="en-US"/>
              <a:t>Agenda Overview</a:t>
            </a:r>
          </a:p>
        </p:txBody>
      </p:sp>
      <p:sp>
        <p:nvSpPr>
          <p:cNvPr id="3" name="Slide Number Placeholder 2">
            <a:extLst>
              <a:ext uri="{FF2B5EF4-FFF2-40B4-BE49-F238E27FC236}">
                <a16:creationId xmlns:a16="http://schemas.microsoft.com/office/drawing/2014/main" id="{D77445A9-A154-4FBE-A249-C804D47F947A}"/>
              </a:ext>
            </a:extLst>
          </p:cNvPr>
          <p:cNvSpPr>
            <a:spLocks noGrp="1"/>
          </p:cNvSpPr>
          <p:nvPr>
            <p:ph type="sldNum" sz="quarter" idx="11"/>
          </p:nvPr>
        </p:nvSpPr>
        <p:spPr/>
        <p:txBody>
          <a:bodyPr/>
          <a:lstStyle/>
          <a:p>
            <a:fld id="{45EBD3CB-B0EF-374D-A7D9-9E1E0B8E9BAC}" type="slidenum">
              <a:rPr lang="en-US" smtClean="0"/>
              <a:pPr/>
              <a:t>2</a:t>
            </a:fld>
            <a:endParaRPr lang="en-US"/>
          </a:p>
        </p:txBody>
      </p:sp>
      <p:sp>
        <p:nvSpPr>
          <p:cNvPr id="5" name="Content Placeholder 4">
            <a:extLst>
              <a:ext uri="{FF2B5EF4-FFF2-40B4-BE49-F238E27FC236}">
                <a16:creationId xmlns:a16="http://schemas.microsoft.com/office/drawing/2014/main" id="{1E054352-18C4-111E-2220-0CD0DBE96A3A}"/>
              </a:ext>
            </a:extLst>
          </p:cNvPr>
          <p:cNvSpPr>
            <a:spLocks noGrp="1"/>
          </p:cNvSpPr>
          <p:nvPr>
            <p:ph sz="half" idx="1"/>
          </p:nvPr>
        </p:nvSpPr>
        <p:spPr>
          <a:xfrm>
            <a:off x="304800" y="1278712"/>
            <a:ext cx="11582400" cy="4300575"/>
          </a:xfrm>
        </p:spPr>
        <p:txBody>
          <a:bodyPr vert="horz" lIns="91440" tIns="45720" rIns="91440" bIns="45720" rtlCol="0" anchor="t">
            <a:noAutofit/>
          </a:bodyPr>
          <a:lstStyle/>
          <a:p>
            <a:pPr marL="342900" indent="-342900">
              <a:buAutoNum type="arabicPeriod"/>
            </a:pPr>
            <a:r>
              <a:rPr lang="en-US" sz="2400" b="1">
                <a:latin typeface="Calibri"/>
                <a:ea typeface="Calibri"/>
                <a:cs typeface="Calibri"/>
              </a:rPr>
              <a:t>Intros and </a:t>
            </a:r>
            <a:r>
              <a:rPr lang="en-US" sz="2400" b="1" err="1">
                <a:latin typeface="Calibri"/>
                <a:ea typeface="Calibri"/>
                <a:cs typeface="Calibri"/>
              </a:rPr>
              <a:t>MassCEC</a:t>
            </a:r>
            <a:r>
              <a:rPr lang="en-US" sz="2400" b="1">
                <a:latin typeface="Calibri"/>
                <a:ea typeface="Calibri"/>
                <a:cs typeface="Calibri"/>
              </a:rPr>
              <a:t> Overview</a:t>
            </a:r>
            <a:endParaRPr lang="en-US" sz="2400" b="1">
              <a:latin typeface="Calibri"/>
              <a:cs typeface="Calibri"/>
            </a:endParaRPr>
          </a:p>
          <a:p>
            <a:pPr marL="342900" indent="-342900">
              <a:buAutoNum type="arabicPeriod"/>
            </a:pPr>
            <a:r>
              <a:rPr lang="en-US" sz="2400" b="1">
                <a:latin typeface="Calibri"/>
                <a:cs typeface="Calibri"/>
              </a:rPr>
              <a:t>Program Background and Goals</a:t>
            </a:r>
            <a:endParaRPr lang="en-US" sz="2400" b="1">
              <a:latin typeface="Calibri"/>
              <a:ea typeface="Calibri"/>
              <a:cs typeface="Calibri"/>
            </a:endParaRPr>
          </a:p>
          <a:p>
            <a:pPr marL="342900" indent="-342900">
              <a:buAutoNum type="arabicPeriod"/>
            </a:pPr>
            <a:r>
              <a:rPr lang="en-US" sz="2400" b="1">
                <a:latin typeface="Calibri"/>
                <a:cs typeface="Calibri"/>
              </a:rPr>
              <a:t>Scope of Work (4)</a:t>
            </a:r>
            <a:endParaRPr lang="en-US" sz="2400" b="1">
              <a:ea typeface="Calibri"/>
            </a:endParaRPr>
          </a:p>
          <a:p>
            <a:pPr marL="342900" indent="-342900">
              <a:buAutoNum type="arabicPeriod"/>
            </a:pPr>
            <a:r>
              <a:rPr lang="en-US" sz="2400" b="1">
                <a:latin typeface="Calibri"/>
                <a:cs typeface="Calibri"/>
              </a:rPr>
              <a:t>Budget &amp; Eligibility</a:t>
            </a:r>
            <a:endParaRPr lang="en-US" sz="2400" b="1">
              <a:ea typeface="Calibri"/>
            </a:endParaRPr>
          </a:p>
          <a:p>
            <a:pPr marL="342900" indent="-342900">
              <a:buAutoNum type="arabicPeriod"/>
            </a:pPr>
            <a:r>
              <a:rPr lang="en-US" sz="2400" b="1">
                <a:latin typeface="Calibri"/>
                <a:cs typeface="Calibri"/>
              </a:rPr>
              <a:t>Application Resources</a:t>
            </a:r>
            <a:endParaRPr lang="en-US" sz="2400">
              <a:latin typeface="Calibri"/>
              <a:ea typeface="Calibri"/>
              <a:cs typeface="Calibri"/>
            </a:endParaRPr>
          </a:p>
          <a:p>
            <a:pPr marL="342900" indent="-342900">
              <a:buAutoNum type="arabicPeriod"/>
            </a:pPr>
            <a:r>
              <a:rPr lang="en-US" sz="2400" b="1">
                <a:latin typeface="Calibri"/>
                <a:cs typeface="Calibri"/>
              </a:rPr>
              <a:t>How to Apply</a:t>
            </a:r>
            <a:endParaRPr lang="en-US" sz="2400" b="1">
              <a:latin typeface="Calibri"/>
              <a:ea typeface="Calibri"/>
              <a:cs typeface="Calibri"/>
            </a:endParaRPr>
          </a:p>
          <a:p>
            <a:pPr marL="342900" indent="-342900">
              <a:buAutoNum type="arabicPeriod"/>
            </a:pPr>
            <a:r>
              <a:rPr lang="en-US" sz="2400" b="1">
                <a:latin typeface="Calibri"/>
                <a:cs typeface="Calibri"/>
              </a:rPr>
              <a:t>Application Timeline</a:t>
            </a:r>
            <a:endParaRPr lang="en-US" sz="2400" b="1">
              <a:latin typeface="Calibri"/>
              <a:ea typeface="Calibri"/>
              <a:cs typeface="Calibri"/>
            </a:endParaRPr>
          </a:p>
          <a:p>
            <a:pPr marL="342900" indent="-342900">
              <a:buAutoNum type="arabicPeriod"/>
            </a:pPr>
            <a:r>
              <a:rPr lang="en-US" sz="2400" b="1">
                <a:latin typeface="Calibri"/>
                <a:cs typeface="Calibri"/>
              </a:rPr>
              <a:t>FAQs</a:t>
            </a:r>
            <a:endParaRPr lang="en-US" sz="2400" b="1"/>
          </a:p>
          <a:p>
            <a:pPr marL="342900" indent="-342900">
              <a:buAutoNum type="arabicPeriod"/>
            </a:pPr>
            <a:r>
              <a:rPr lang="en-US" sz="2400" b="1">
                <a:ea typeface="Calibri"/>
              </a:rPr>
              <a:t>Questions</a:t>
            </a:r>
          </a:p>
          <a:p>
            <a:pPr marL="1905" indent="0">
              <a:buNone/>
            </a:pPr>
            <a:endParaRPr lang="en-US">
              <a:ea typeface="Calibri" panose="020F0502020204030204" pitchFamily="34" charset="0"/>
            </a:endParaRPr>
          </a:p>
        </p:txBody>
      </p:sp>
    </p:spTree>
    <p:extLst>
      <p:ext uri="{BB962C8B-B14F-4D97-AF65-F5344CB8AC3E}">
        <p14:creationId xmlns:p14="http://schemas.microsoft.com/office/powerpoint/2010/main" val="36235813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7A2654-11B1-343C-772D-56BED37F12F2}"/>
              </a:ext>
            </a:extLst>
          </p:cNvPr>
          <p:cNvSpPr>
            <a:spLocks noGrp="1"/>
          </p:cNvSpPr>
          <p:nvPr>
            <p:ph type="sldNum" sz="quarter" idx="11"/>
          </p:nvPr>
        </p:nvSpPr>
        <p:spPr/>
        <p:txBody>
          <a:bodyPr/>
          <a:lstStyle/>
          <a:p>
            <a:fld id="{45EBD3CB-B0EF-374D-A7D9-9E1E0B8E9BAC}" type="slidenum">
              <a:rPr lang="en-US" smtClean="0"/>
              <a:pPr/>
              <a:t>3</a:t>
            </a:fld>
            <a:endParaRPr lang="en-US"/>
          </a:p>
        </p:txBody>
      </p:sp>
      <p:sp>
        <p:nvSpPr>
          <p:cNvPr id="7" name="Content Placeholder 4">
            <a:extLst>
              <a:ext uri="{FF2B5EF4-FFF2-40B4-BE49-F238E27FC236}">
                <a16:creationId xmlns:a16="http://schemas.microsoft.com/office/drawing/2014/main" id="{B12FFEB4-8F8D-2489-5B57-C80645174A20}"/>
              </a:ext>
            </a:extLst>
          </p:cNvPr>
          <p:cNvSpPr txBox="1">
            <a:spLocks/>
          </p:cNvSpPr>
          <p:nvPr/>
        </p:nvSpPr>
        <p:spPr>
          <a:xfrm>
            <a:off x="6324272" y="1278712"/>
            <a:ext cx="5129842" cy="4300575"/>
          </a:xfrm>
          <a:prstGeom prst="rect">
            <a:avLst/>
          </a:prstGeom>
        </p:spPr>
        <p:txBody>
          <a:bodyPr vert="horz" lIns="91440" tIns="45720" rIns="91440" bIns="45720" rtlCol="0">
            <a:noAutofit/>
          </a:bodyPr>
          <a:lstStyle>
            <a:lvl1pPr marL="194310" indent="-192024" algn="l" defTabSz="365760" rtl="0" eaLnBrk="1" latinLnBrk="0" hangingPunct="1">
              <a:lnSpc>
                <a:spcPct val="90000"/>
              </a:lnSpc>
              <a:spcBef>
                <a:spcPts val="1000"/>
              </a:spcBef>
              <a:spcAft>
                <a:spcPts val="10"/>
              </a:spcAft>
              <a:buClr>
                <a:srgbClr val="FF6000"/>
              </a:buClr>
              <a:buSzPct val="60000"/>
              <a:buFont typeface="System Font Regular"/>
              <a:buChar char="➤"/>
              <a:defRPr sz="1800" b="0" i="0" kern="1200" cap="none" baseline="0">
                <a:solidFill>
                  <a:schemeClr val="tx1"/>
                </a:solidFill>
                <a:latin typeface="Calibri" panose="020F0502020204030204" pitchFamily="34" charset="0"/>
                <a:ea typeface="+mn-ea"/>
                <a:cs typeface="Calibri" panose="020F0502020204030204" pitchFamily="34" charset="0"/>
              </a:defRPr>
            </a:lvl1pPr>
            <a:lvl2pPr marL="411480" indent="-192024" algn="l" defTabSz="365760" rtl="0" eaLnBrk="1" latinLnBrk="0" hangingPunct="1">
              <a:lnSpc>
                <a:spcPct val="90000"/>
              </a:lnSpc>
              <a:spcBef>
                <a:spcPts val="500"/>
              </a:spcBef>
              <a:spcAft>
                <a:spcPts val="10"/>
              </a:spcAft>
              <a:buClr>
                <a:srgbClr val="0065A4"/>
              </a:buClr>
              <a:buSzPct val="100000"/>
              <a:buFont typeface="Arial" panose="020B0604020202020204" pitchFamily="34" charset="0"/>
              <a:buChar char="•"/>
              <a:defRPr sz="1600" b="0" i="0" kern="1200" cap="none" baseline="0">
                <a:solidFill>
                  <a:schemeClr val="tx1"/>
                </a:solidFill>
                <a:latin typeface="Calibri" panose="020F0502020204030204" pitchFamily="34" charset="0"/>
                <a:ea typeface="+mn-ea"/>
                <a:cs typeface="Calibri" panose="020F0502020204030204" pitchFamily="34" charset="0"/>
              </a:defRPr>
            </a:lvl2pPr>
            <a:lvl3pPr marL="576072" indent="-137160" algn="l" defTabSz="365760" rtl="0" eaLnBrk="1" latinLnBrk="0" hangingPunct="1">
              <a:lnSpc>
                <a:spcPct val="90000"/>
              </a:lnSpc>
              <a:spcBef>
                <a:spcPts val="500"/>
              </a:spcBef>
              <a:spcAft>
                <a:spcPts val="10"/>
              </a:spcAft>
              <a:buClr>
                <a:srgbClr val="0065A4"/>
              </a:buClr>
              <a:buSzPct val="100000"/>
              <a:buFont typeface="Arial" panose="020B0604020202020204" pitchFamily="34" charset="0"/>
              <a:buChar char="•"/>
              <a:defRPr sz="1400" b="0" i="0" kern="1200" cap="none" baseline="0">
                <a:solidFill>
                  <a:schemeClr val="tx1"/>
                </a:solidFill>
                <a:latin typeface="Calibri" panose="020F0502020204030204" pitchFamily="34" charset="0"/>
                <a:ea typeface="+mn-ea"/>
                <a:cs typeface="Calibri" panose="020F0502020204030204" pitchFamily="34" charset="0"/>
              </a:defRPr>
            </a:lvl3pPr>
            <a:lvl4pPr marL="713232" indent="-128016" algn="l" defTabSz="365760" rtl="0" eaLnBrk="1" latinLnBrk="0" hangingPunct="1">
              <a:lnSpc>
                <a:spcPct val="90000"/>
              </a:lnSpc>
              <a:spcBef>
                <a:spcPts val="500"/>
              </a:spcBef>
              <a:spcAft>
                <a:spcPts val="10"/>
              </a:spcAft>
              <a:buClr>
                <a:srgbClr val="FF6000"/>
              </a:buClr>
              <a:buSzPct val="60000"/>
              <a:buFont typeface="System Font Regular"/>
              <a:buChar char="➤"/>
              <a:defRPr sz="1050" b="0" i="0" kern="1200" cap="none" baseline="0">
                <a:solidFill>
                  <a:schemeClr val="tx1"/>
                </a:solidFill>
                <a:latin typeface="Calibri Light" panose="020F0302020204030204" pitchFamily="34" charset="0"/>
                <a:ea typeface="+mn-ea"/>
                <a:cs typeface="Calibri Light" panose="020F0302020204030204" pitchFamily="34" charset="0"/>
              </a:defRPr>
            </a:lvl4pPr>
            <a:lvl5pPr marL="850392" indent="-128016" algn="l" defTabSz="365760" rtl="0" eaLnBrk="1" latinLnBrk="0" hangingPunct="1">
              <a:lnSpc>
                <a:spcPct val="90000"/>
              </a:lnSpc>
              <a:spcBef>
                <a:spcPts val="500"/>
              </a:spcBef>
              <a:spcAft>
                <a:spcPts val="10"/>
              </a:spcAft>
              <a:buClr>
                <a:srgbClr val="FF6000"/>
              </a:buClr>
              <a:buSzPct val="60000"/>
              <a:buFont typeface="System Font Regular"/>
              <a:buChar char="➤"/>
              <a:defRPr sz="1000" b="0" i="0" kern="1200" cap="none" baseline="0">
                <a:solidFill>
                  <a:schemeClr val="tx1"/>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19456" lvl="1" indent="0">
              <a:buFont typeface="Arial" panose="020B0604020202020204" pitchFamily="34" charset="0"/>
              <a:buNone/>
            </a:pPr>
            <a:endParaRPr lang="en-US"/>
          </a:p>
        </p:txBody>
      </p:sp>
      <p:sp>
        <p:nvSpPr>
          <p:cNvPr id="6" name="Title 5">
            <a:extLst>
              <a:ext uri="{FF2B5EF4-FFF2-40B4-BE49-F238E27FC236}">
                <a16:creationId xmlns:a16="http://schemas.microsoft.com/office/drawing/2014/main" id="{ED80E2AF-3946-2C4A-C9ED-AEEE3252D14E}"/>
              </a:ext>
            </a:extLst>
          </p:cNvPr>
          <p:cNvSpPr>
            <a:spLocks noGrp="1"/>
          </p:cNvSpPr>
          <p:nvPr>
            <p:ph type="title"/>
          </p:nvPr>
        </p:nvSpPr>
        <p:spPr>
          <a:xfrm>
            <a:off x="304800" y="281052"/>
            <a:ext cx="11582400" cy="997660"/>
          </a:xfrm>
        </p:spPr>
        <p:txBody>
          <a:bodyPr/>
          <a:lstStyle/>
          <a:p>
            <a:r>
              <a:rPr lang="en-US"/>
              <a:t>Intro to Speakers</a:t>
            </a:r>
          </a:p>
        </p:txBody>
      </p:sp>
      <p:pic>
        <p:nvPicPr>
          <p:cNvPr id="2" name="Picture 1" descr="A person smiling in front of a bush&#10;&#10;AI-generated content may be incorrect.">
            <a:extLst>
              <a:ext uri="{FF2B5EF4-FFF2-40B4-BE49-F238E27FC236}">
                <a16:creationId xmlns:a16="http://schemas.microsoft.com/office/drawing/2014/main" id="{3361908A-A624-4DF4-2083-62FFD0A39B23}"/>
              </a:ext>
            </a:extLst>
          </p:cNvPr>
          <p:cNvPicPr>
            <a:picLocks noChangeAspect="1"/>
          </p:cNvPicPr>
          <p:nvPr/>
        </p:nvPicPr>
        <p:blipFill>
          <a:blip r:embed="rId2"/>
          <a:srcRect l="2535" t="16961" r="2502" b="353"/>
          <a:stretch>
            <a:fillRect/>
          </a:stretch>
        </p:blipFill>
        <p:spPr>
          <a:xfrm>
            <a:off x="1755914" y="1814422"/>
            <a:ext cx="2962803" cy="3231161"/>
          </a:xfrm>
          <a:prstGeom prst="rect">
            <a:avLst/>
          </a:prstGeom>
        </p:spPr>
      </p:pic>
      <p:pic>
        <p:nvPicPr>
          <p:cNvPr id="4" name="Picture 3" descr="A person with earrings smiling&#10;&#10;AI-generated content may be incorrect.">
            <a:extLst>
              <a:ext uri="{FF2B5EF4-FFF2-40B4-BE49-F238E27FC236}">
                <a16:creationId xmlns:a16="http://schemas.microsoft.com/office/drawing/2014/main" id="{9FF8B471-CD35-B317-EBFE-C230050B8934}"/>
              </a:ext>
            </a:extLst>
          </p:cNvPr>
          <p:cNvPicPr>
            <a:picLocks noChangeAspect="1"/>
          </p:cNvPicPr>
          <p:nvPr/>
        </p:nvPicPr>
        <p:blipFill>
          <a:blip r:embed="rId3"/>
          <a:srcRect l="14564" r="15217"/>
          <a:stretch>
            <a:fillRect/>
          </a:stretch>
        </p:blipFill>
        <p:spPr>
          <a:xfrm flipH="1">
            <a:off x="7238591" y="1911926"/>
            <a:ext cx="3318956" cy="3034145"/>
          </a:xfrm>
          <a:prstGeom prst="rect">
            <a:avLst/>
          </a:prstGeom>
        </p:spPr>
      </p:pic>
      <p:sp>
        <p:nvSpPr>
          <p:cNvPr id="8" name="TextBox 7">
            <a:extLst>
              <a:ext uri="{FF2B5EF4-FFF2-40B4-BE49-F238E27FC236}">
                <a16:creationId xmlns:a16="http://schemas.microsoft.com/office/drawing/2014/main" id="{094E1D85-6A38-A02C-3532-D4C26A521750}"/>
              </a:ext>
            </a:extLst>
          </p:cNvPr>
          <p:cNvSpPr txBox="1"/>
          <p:nvPr/>
        </p:nvSpPr>
        <p:spPr>
          <a:xfrm>
            <a:off x="1795426" y="5177848"/>
            <a:ext cx="2890313"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ea typeface="Calibri"/>
                <a:cs typeface="Calibri"/>
              </a:rPr>
              <a:t>Rhys Webb</a:t>
            </a:r>
            <a:endParaRPr lang="en-US" sz="2400">
              <a:ea typeface="Calibri"/>
              <a:cs typeface="Calibri"/>
            </a:endParaRPr>
          </a:p>
          <a:p>
            <a:pPr algn="ctr"/>
            <a:r>
              <a:rPr lang="en-US" sz="2400" i="1">
                <a:ea typeface="Calibri"/>
                <a:cs typeface="Calibri"/>
              </a:rPr>
              <a:t>Program Director</a:t>
            </a:r>
          </a:p>
        </p:txBody>
      </p:sp>
      <p:sp>
        <p:nvSpPr>
          <p:cNvPr id="9" name="TextBox 8">
            <a:extLst>
              <a:ext uri="{FF2B5EF4-FFF2-40B4-BE49-F238E27FC236}">
                <a16:creationId xmlns:a16="http://schemas.microsoft.com/office/drawing/2014/main" id="{96255AF8-F657-1F0A-57C3-BF99E7205327}"/>
              </a:ext>
            </a:extLst>
          </p:cNvPr>
          <p:cNvSpPr txBox="1"/>
          <p:nvPr/>
        </p:nvSpPr>
        <p:spPr>
          <a:xfrm>
            <a:off x="7240262" y="5177848"/>
            <a:ext cx="3305949"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ea typeface="Calibri"/>
                <a:cs typeface="Calibri"/>
              </a:rPr>
              <a:t>Karl </a:t>
            </a:r>
            <a:r>
              <a:rPr lang="en-US" sz="2400" b="1" err="1">
                <a:ea typeface="Calibri"/>
                <a:cs typeface="Calibri"/>
              </a:rPr>
              <a:t>Adrianza</a:t>
            </a:r>
            <a:endParaRPr lang="en-US" sz="2400">
              <a:ea typeface="Calibri"/>
              <a:cs typeface="Calibri"/>
            </a:endParaRPr>
          </a:p>
          <a:p>
            <a:pPr algn="ctr"/>
            <a:r>
              <a:rPr lang="en-US" sz="2400" i="1">
                <a:ea typeface="Calibri"/>
                <a:cs typeface="Calibri"/>
              </a:rPr>
              <a:t>Program Administrator</a:t>
            </a:r>
          </a:p>
        </p:txBody>
      </p:sp>
    </p:spTree>
    <p:extLst>
      <p:ext uri="{BB962C8B-B14F-4D97-AF65-F5344CB8AC3E}">
        <p14:creationId xmlns:p14="http://schemas.microsoft.com/office/powerpoint/2010/main" val="27009019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3" name="Picture 2">
            <a:extLst>
              <a:ext uri="{FF2B5EF4-FFF2-40B4-BE49-F238E27FC236}">
                <a16:creationId xmlns:a16="http://schemas.microsoft.com/office/drawing/2014/main" id="{51F5E342-125F-4862-D958-E904EBB02B19}"/>
              </a:ext>
            </a:extLst>
          </p:cNvPr>
          <p:cNvPicPr>
            <a:picLocks noChangeAspect="1"/>
          </p:cNvPicPr>
          <p:nvPr/>
        </p:nvPicPr>
        <p:blipFill>
          <a:blip r:embed="rId3"/>
          <a:srcRect t="22495" r="35441" b="6122"/>
          <a:stretch>
            <a:fillRect/>
          </a:stretch>
        </p:blipFill>
        <p:spPr>
          <a:xfrm>
            <a:off x="2417883" y="0"/>
            <a:ext cx="4287717" cy="3173387"/>
          </a:xfrm>
          <a:prstGeom prst="rect">
            <a:avLst/>
          </a:prstGeom>
        </p:spPr>
      </p:pic>
      <p:pic>
        <p:nvPicPr>
          <p:cNvPr id="54" name="Google Shape;54;p13" title="iStock-1215479292_Retouched_CMYK.jpg"/>
          <p:cNvPicPr preferRelativeResize="0"/>
          <p:nvPr/>
        </p:nvPicPr>
        <p:blipFill rotWithShape="1">
          <a:blip r:embed="rId4">
            <a:alphaModFix/>
          </a:blip>
          <a:srcRect l="-26233" t="9624" r="10972" b="10234"/>
          <a:stretch/>
        </p:blipFill>
        <p:spPr>
          <a:xfrm>
            <a:off x="-2593" y="3173437"/>
            <a:ext cx="6096000" cy="3219995"/>
          </a:xfrm>
          <a:prstGeom prst="rect">
            <a:avLst/>
          </a:prstGeom>
          <a:noFill/>
          <a:ln>
            <a:noFill/>
          </a:ln>
        </p:spPr>
      </p:pic>
      <p:pic>
        <p:nvPicPr>
          <p:cNvPr id="55" name="Google Shape;55;p13" title="4.png"/>
          <p:cNvPicPr preferRelativeResize="0"/>
          <p:nvPr/>
        </p:nvPicPr>
        <p:blipFill rotWithShape="1">
          <a:blip r:embed="rId5">
            <a:alphaModFix/>
          </a:blip>
          <a:srcRect l="16632" t="13267" r="-18986" b="6275"/>
          <a:stretch/>
        </p:blipFill>
        <p:spPr>
          <a:xfrm>
            <a:off x="6084767" y="3174518"/>
            <a:ext cx="6107233" cy="3218914"/>
          </a:xfrm>
          <a:prstGeom prst="rect">
            <a:avLst/>
          </a:prstGeom>
          <a:noFill/>
          <a:ln>
            <a:noFill/>
          </a:ln>
        </p:spPr>
      </p:pic>
      <p:pic>
        <p:nvPicPr>
          <p:cNvPr id="57" name="Google Shape;57;p13" title="14.png"/>
          <p:cNvPicPr preferRelativeResize="0"/>
          <p:nvPr/>
        </p:nvPicPr>
        <p:blipFill rotWithShape="1">
          <a:blip r:embed="rId6">
            <a:alphaModFix/>
          </a:blip>
          <a:srcRect l="20691" t="8887" r="-31519" b="4487"/>
          <a:stretch/>
        </p:blipFill>
        <p:spPr>
          <a:xfrm>
            <a:off x="6084767" y="-333"/>
            <a:ext cx="6095997" cy="3174801"/>
          </a:xfrm>
          <a:prstGeom prst="rect">
            <a:avLst/>
          </a:prstGeom>
          <a:noFill/>
          <a:ln>
            <a:noFill/>
          </a:ln>
        </p:spPr>
      </p:pic>
      <p:sp>
        <p:nvSpPr>
          <p:cNvPr id="58" name="Google Shape;58;p13"/>
          <p:cNvSpPr/>
          <p:nvPr/>
        </p:nvSpPr>
        <p:spPr>
          <a:xfrm rot="5400000">
            <a:off x="8955100" y="-62100"/>
            <a:ext cx="3174800" cy="3299000"/>
          </a:xfrm>
          <a:prstGeom prst="flowChartOffpageConnector">
            <a:avLst/>
          </a:prstGeom>
          <a:solidFill>
            <a:srgbClr val="0067A0"/>
          </a:solidFill>
          <a:ln>
            <a:noFill/>
          </a:ln>
        </p:spPr>
        <p:txBody>
          <a:bodyPr spcFirstLastPara="1" wrap="square" lIns="121900" tIns="121900" rIns="121900" bIns="121900" anchor="ctr" anchorCtr="0">
            <a:noAutofit/>
          </a:bodyPr>
          <a:lstStyle/>
          <a:p>
            <a:pPr algn="ctr"/>
            <a:endParaRPr sz="2400">
              <a:solidFill>
                <a:srgbClr val="6CC24A"/>
              </a:solidFill>
            </a:endParaRPr>
          </a:p>
        </p:txBody>
      </p:sp>
      <p:sp>
        <p:nvSpPr>
          <p:cNvPr id="59" name="Google Shape;59;p13"/>
          <p:cNvSpPr/>
          <p:nvPr/>
        </p:nvSpPr>
        <p:spPr>
          <a:xfrm rot="-5400000">
            <a:off x="62167" y="-62100"/>
            <a:ext cx="3174800" cy="3299000"/>
          </a:xfrm>
          <a:prstGeom prst="flowChartOffpageConnector">
            <a:avLst/>
          </a:prstGeom>
          <a:solidFill>
            <a:srgbClr val="6CC24A"/>
          </a:solidFill>
          <a:ln>
            <a:noFill/>
          </a:ln>
        </p:spPr>
        <p:txBody>
          <a:bodyPr spcFirstLastPara="1" wrap="square" lIns="121900" tIns="121900" rIns="121900" bIns="121900" anchor="ctr" anchorCtr="0">
            <a:noAutofit/>
          </a:bodyPr>
          <a:lstStyle/>
          <a:p>
            <a:pPr algn="ctr"/>
            <a:endParaRPr sz="2400">
              <a:solidFill>
                <a:srgbClr val="6CC24A"/>
              </a:solidFill>
            </a:endParaRPr>
          </a:p>
        </p:txBody>
      </p:sp>
      <p:sp>
        <p:nvSpPr>
          <p:cNvPr id="60" name="Google Shape;60;p13"/>
          <p:cNvSpPr txBox="1"/>
          <p:nvPr/>
        </p:nvSpPr>
        <p:spPr>
          <a:xfrm>
            <a:off x="0" y="327659"/>
            <a:ext cx="2790800" cy="689200"/>
          </a:xfrm>
          <a:prstGeom prst="rect">
            <a:avLst/>
          </a:prstGeom>
          <a:noFill/>
          <a:ln>
            <a:noFill/>
          </a:ln>
        </p:spPr>
        <p:txBody>
          <a:bodyPr spcFirstLastPara="1" wrap="square" lIns="121900" tIns="121900" rIns="121900" bIns="121900" anchor="t" anchorCtr="0">
            <a:noAutofit/>
          </a:bodyPr>
          <a:lstStyle/>
          <a:p>
            <a:pPr algn="ctr">
              <a:lnSpc>
                <a:spcPct val="80000"/>
              </a:lnSpc>
            </a:pPr>
            <a:r>
              <a:rPr lang="en" sz="2200" b="1">
                <a:solidFill>
                  <a:schemeClr val="lt1"/>
                </a:solidFill>
                <a:latin typeface="Calibri"/>
                <a:ea typeface="Calibri"/>
                <a:cs typeface="Calibri"/>
                <a:sym typeface="Calibri"/>
              </a:rPr>
              <a:t>ACCELERATING</a:t>
            </a:r>
            <a:endParaRPr sz="2200" b="1">
              <a:solidFill>
                <a:schemeClr val="lt1"/>
              </a:solidFill>
              <a:latin typeface="Calibri"/>
              <a:ea typeface="Calibri"/>
              <a:cs typeface="Calibri"/>
              <a:sym typeface="Calibri"/>
            </a:endParaRPr>
          </a:p>
          <a:p>
            <a:pPr algn="ctr">
              <a:lnSpc>
                <a:spcPct val="80000"/>
              </a:lnSpc>
            </a:pPr>
            <a:r>
              <a:rPr lang="en" sz="2200" b="1">
                <a:solidFill>
                  <a:schemeClr val="lt1"/>
                </a:solidFill>
                <a:latin typeface="Calibri"/>
                <a:ea typeface="Calibri"/>
                <a:cs typeface="Calibri"/>
                <a:sym typeface="Calibri"/>
              </a:rPr>
              <a:t>DECARBONIZATION</a:t>
            </a:r>
            <a:endParaRPr sz="2200" b="1">
              <a:solidFill>
                <a:schemeClr val="lt1"/>
              </a:solidFill>
              <a:latin typeface="Calibri"/>
              <a:ea typeface="Calibri"/>
              <a:cs typeface="Calibri"/>
              <a:sym typeface="Calibri"/>
            </a:endParaRPr>
          </a:p>
        </p:txBody>
      </p:sp>
      <p:sp>
        <p:nvSpPr>
          <p:cNvPr id="61" name="Google Shape;61;p13"/>
          <p:cNvSpPr txBox="1"/>
          <p:nvPr/>
        </p:nvSpPr>
        <p:spPr>
          <a:xfrm>
            <a:off x="0" y="1062005"/>
            <a:ext cx="2790800" cy="2078800"/>
          </a:xfrm>
          <a:prstGeom prst="rect">
            <a:avLst/>
          </a:prstGeom>
          <a:noFill/>
          <a:ln>
            <a:noFill/>
          </a:ln>
        </p:spPr>
        <p:txBody>
          <a:bodyPr spcFirstLastPara="1" wrap="square" lIns="121900" tIns="121900" rIns="121900" bIns="121900" anchor="t" anchorCtr="0">
            <a:noAutofit/>
          </a:bodyPr>
          <a:lstStyle/>
          <a:p>
            <a:pPr algn="ctr">
              <a:lnSpc>
                <a:spcPct val="95000"/>
              </a:lnSpc>
            </a:pPr>
            <a:r>
              <a:rPr lang="en" sz="1400" b="1">
                <a:solidFill>
                  <a:schemeClr val="lt1"/>
                </a:solidFill>
                <a:latin typeface="Calibri"/>
                <a:ea typeface="Calibri"/>
                <a:cs typeface="Calibri"/>
                <a:sym typeface="Calibri"/>
              </a:rPr>
              <a:t>We contribute to meeting </a:t>
            </a:r>
            <a:br>
              <a:rPr lang="en" sz="1400" b="1">
                <a:solidFill>
                  <a:schemeClr val="lt1"/>
                </a:solidFill>
                <a:latin typeface="Calibri"/>
                <a:ea typeface="Calibri"/>
                <a:cs typeface="Calibri"/>
                <a:sym typeface="Calibri"/>
              </a:rPr>
            </a:br>
            <a:r>
              <a:rPr lang="en" sz="1400" b="1">
                <a:solidFill>
                  <a:schemeClr val="lt1"/>
                </a:solidFill>
                <a:latin typeface="Calibri"/>
                <a:ea typeface="Calibri"/>
                <a:cs typeface="Calibri"/>
                <a:sym typeface="Calibri"/>
              </a:rPr>
              <a:t>our state's ambitious climate goals by tackling barriers </a:t>
            </a:r>
            <a:br>
              <a:rPr lang="en" sz="1400" b="1">
                <a:solidFill>
                  <a:schemeClr val="lt1"/>
                </a:solidFill>
                <a:latin typeface="Calibri"/>
                <a:ea typeface="Calibri"/>
                <a:cs typeface="Calibri"/>
                <a:sym typeface="Calibri"/>
              </a:rPr>
            </a:br>
            <a:r>
              <a:rPr lang="en" sz="1400" b="1">
                <a:solidFill>
                  <a:schemeClr val="lt1"/>
                </a:solidFill>
                <a:latin typeface="Calibri"/>
                <a:ea typeface="Calibri"/>
                <a:cs typeface="Calibri"/>
                <a:sym typeface="Calibri"/>
              </a:rPr>
              <a:t>to widespread use of clean energy and climate technology </a:t>
            </a:r>
            <a:br>
              <a:rPr lang="en" sz="1400" b="1">
                <a:solidFill>
                  <a:schemeClr val="lt1"/>
                </a:solidFill>
                <a:latin typeface="Calibri"/>
                <a:ea typeface="Calibri"/>
                <a:cs typeface="Calibri"/>
                <a:sym typeface="Calibri"/>
              </a:rPr>
            </a:br>
            <a:r>
              <a:rPr lang="en" sz="1400">
                <a:solidFill>
                  <a:schemeClr val="lt1"/>
                </a:solidFill>
                <a:latin typeface="Calibri"/>
                <a:ea typeface="Calibri"/>
                <a:cs typeface="Calibri"/>
                <a:sym typeface="Calibri"/>
              </a:rPr>
              <a:t>in buildings, transportation, </a:t>
            </a:r>
            <a:endParaRPr sz="1400">
              <a:solidFill>
                <a:schemeClr val="lt1"/>
              </a:solidFill>
              <a:latin typeface="Calibri"/>
              <a:ea typeface="Calibri"/>
              <a:cs typeface="Calibri"/>
              <a:sym typeface="Calibri"/>
            </a:endParaRPr>
          </a:p>
          <a:p>
            <a:pPr algn="ctr">
              <a:lnSpc>
                <a:spcPct val="95000"/>
              </a:lnSpc>
            </a:pPr>
            <a:r>
              <a:rPr lang="en" sz="1400">
                <a:solidFill>
                  <a:schemeClr val="lt1"/>
                </a:solidFill>
                <a:latin typeface="Calibri"/>
                <a:ea typeface="Calibri"/>
                <a:cs typeface="Calibri"/>
                <a:sym typeface="Calibri"/>
              </a:rPr>
              <a:t>and the grid.</a:t>
            </a:r>
            <a:endParaRPr sz="1400">
              <a:solidFill>
                <a:schemeClr val="lt1"/>
              </a:solidFill>
              <a:latin typeface="Calibri"/>
              <a:ea typeface="Calibri"/>
              <a:cs typeface="Calibri"/>
              <a:sym typeface="Calibri"/>
            </a:endParaRPr>
          </a:p>
        </p:txBody>
      </p:sp>
      <p:sp>
        <p:nvSpPr>
          <p:cNvPr id="62" name="Google Shape;62;p13"/>
          <p:cNvSpPr txBox="1"/>
          <p:nvPr/>
        </p:nvSpPr>
        <p:spPr>
          <a:xfrm>
            <a:off x="9401200" y="327659"/>
            <a:ext cx="2790800" cy="689200"/>
          </a:xfrm>
          <a:prstGeom prst="rect">
            <a:avLst/>
          </a:prstGeom>
          <a:noFill/>
          <a:ln>
            <a:noFill/>
          </a:ln>
        </p:spPr>
        <p:txBody>
          <a:bodyPr spcFirstLastPara="1" wrap="square" lIns="121900" tIns="121900" rIns="121900" bIns="121900" anchor="t" anchorCtr="0">
            <a:noAutofit/>
          </a:bodyPr>
          <a:lstStyle/>
          <a:p>
            <a:pPr algn="ctr">
              <a:lnSpc>
                <a:spcPct val="80000"/>
              </a:lnSpc>
            </a:pPr>
            <a:r>
              <a:rPr lang="en" sz="2200" b="1">
                <a:solidFill>
                  <a:schemeClr val="lt1"/>
                </a:solidFill>
                <a:latin typeface="Calibri"/>
                <a:ea typeface="Calibri"/>
                <a:cs typeface="Calibri"/>
                <a:sym typeface="Calibri"/>
              </a:rPr>
              <a:t>EMERGING</a:t>
            </a:r>
            <a:br>
              <a:rPr lang="en" sz="2200" b="1">
                <a:solidFill>
                  <a:schemeClr val="lt1"/>
                </a:solidFill>
                <a:latin typeface="Calibri"/>
                <a:ea typeface="Calibri"/>
                <a:cs typeface="Calibri"/>
                <a:sym typeface="Calibri"/>
              </a:rPr>
            </a:br>
            <a:r>
              <a:rPr lang="en" sz="2200" b="1">
                <a:solidFill>
                  <a:schemeClr val="lt1"/>
                </a:solidFill>
                <a:latin typeface="Calibri"/>
                <a:ea typeface="Calibri"/>
                <a:cs typeface="Calibri"/>
                <a:sym typeface="Calibri"/>
              </a:rPr>
              <a:t>CLIMATETECH</a:t>
            </a:r>
            <a:endParaRPr sz="2200" b="1">
              <a:solidFill>
                <a:schemeClr val="lt1"/>
              </a:solidFill>
              <a:latin typeface="Calibri"/>
              <a:ea typeface="Calibri"/>
              <a:cs typeface="Calibri"/>
              <a:sym typeface="Calibri"/>
            </a:endParaRPr>
          </a:p>
        </p:txBody>
      </p:sp>
      <p:sp>
        <p:nvSpPr>
          <p:cNvPr id="63" name="Google Shape;63;p13"/>
          <p:cNvSpPr txBox="1"/>
          <p:nvPr/>
        </p:nvSpPr>
        <p:spPr>
          <a:xfrm>
            <a:off x="9401200" y="1062005"/>
            <a:ext cx="2790800" cy="2078800"/>
          </a:xfrm>
          <a:prstGeom prst="rect">
            <a:avLst/>
          </a:prstGeom>
          <a:noFill/>
          <a:ln>
            <a:noFill/>
          </a:ln>
        </p:spPr>
        <p:txBody>
          <a:bodyPr spcFirstLastPara="1" wrap="square" lIns="121900" tIns="121900" rIns="121900" bIns="121900" anchor="t" anchorCtr="0">
            <a:noAutofit/>
          </a:bodyPr>
          <a:lstStyle/>
          <a:p>
            <a:pPr algn="ctr">
              <a:lnSpc>
                <a:spcPct val="95000"/>
              </a:lnSpc>
            </a:pPr>
            <a:r>
              <a:rPr lang="en" sz="1400" b="1">
                <a:solidFill>
                  <a:schemeClr val="lt1"/>
                </a:solidFill>
                <a:latin typeface="Calibri"/>
                <a:ea typeface="Calibri"/>
                <a:cs typeface="Calibri"/>
                <a:sym typeface="Calibri"/>
              </a:rPr>
              <a:t>We help new climate-</a:t>
            </a:r>
            <a:br>
              <a:rPr lang="en" sz="1400" b="1">
                <a:solidFill>
                  <a:schemeClr val="lt1"/>
                </a:solidFill>
                <a:latin typeface="Calibri"/>
                <a:ea typeface="Calibri"/>
                <a:cs typeface="Calibri"/>
                <a:sym typeface="Calibri"/>
              </a:rPr>
            </a:br>
            <a:r>
              <a:rPr lang="en" sz="1400" b="1">
                <a:solidFill>
                  <a:schemeClr val="lt1"/>
                </a:solidFill>
                <a:latin typeface="Calibri"/>
                <a:ea typeface="Calibri"/>
                <a:cs typeface="Calibri"/>
                <a:sym typeface="Calibri"/>
              </a:rPr>
              <a:t>focused businesses grow faster</a:t>
            </a:r>
            <a:br>
              <a:rPr lang="en" sz="1400" b="1">
                <a:solidFill>
                  <a:schemeClr val="lt1"/>
                </a:solidFill>
                <a:latin typeface="Calibri"/>
                <a:ea typeface="Calibri"/>
                <a:cs typeface="Calibri"/>
                <a:sym typeface="Calibri"/>
              </a:rPr>
            </a:br>
            <a:r>
              <a:rPr lang="en" sz="1400">
                <a:solidFill>
                  <a:schemeClr val="lt1"/>
                </a:solidFill>
                <a:latin typeface="Calibri"/>
                <a:ea typeface="Calibri"/>
                <a:cs typeface="Calibri"/>
                <a:sym typeface="Calibri"/>
              </a:rPr>
              <a:t>by backing a vibrant community of researchers, startups, and established industry players - creating an ecosystem where they connect and thrive.</a:t>
            </a:r>
            <a:endParaRPr sz="1400">
              <a:solidFill>
                <a:schemeClr val="lt1"/>
              </a:solidFill>
              <a:latin typeface="Calibri"/>
              <a:ea typeface="Calibri"/>
              <a:cs typeface="Calibri"/>
              <a:sym typeface="Calibri"/>
            </a:endParaRPr>
          </a:p>
        </p:txBody>
      </p:sp>
      <p:sp>
        <p:nvSpPr>
          <p:cNvPr id="64" name="Google Shape;64;p13"/>
          <p:cNvSpPr/>
          <p:nvPr/>
        </p:nvSpPr>
        <p:spPr>
          <a:xfrm rot="5400000">
            <a:off x="8941658" y="3126141"/>
            <a:ext cx="3201616" cy="3298933"/>
          </a:xfrm>
          <a:prstGeom prst="flowChartOffpageConnector">
            <a:avLst/>
          </a:prstGeom>
          <a:solidFill>
            <a:srgbClr val="6CC24A"/>
          </a:solidFill>
          <a:ln>
            <a:noFill/>
          </a:ln>
        </p:spPr>
        <p:txBody>
          <a:bodyPr spcFirstLastPara="1" wrap="square" lIns="121900" tIns="121900" rIns="121900" bIns="121900" anchor="ctr" anchorCtr="0">
            <a:noAutofit/>
          </a:bodyPr>
          <a:lstStyle/>
          <a:p>
            <a:pPr algn="ctr"/>
            <a:endParaRPr sz="2400">
              <a:solidFill>
                <a:srgbClr val="6CC24A"/>
              </a:solidFill>
            </a:endParaRPr>
          </a:p>
        </p:txBody>
      </p:sp>
      <p:sp>
        <p:nvSpPr>
          <p:cNvPr id="4" name="Slide Number Placeholder 2">
            <a:extLst>
              <a:ext uri="{FF2B5EF4-FFF2-40B4-BE49-F238E27FC236}">
                <a16:creationId xmlns:a16="http://schemas.microsoft.com/office/drawing/2014/main" id="{41908325-00B3-0834-0D21-B0A84228C588}"/>
              </a:ext>
            </a:extLst>
          </p:cNvPr>
          <p:cNvSpPr txBox="1">
            <a:spLocks/>
          </p:cNvSpPr>
          <p:nvPr/>
        </p:nvSpPr>
        <p:spPr>
          <a:xfrm>
            <a:off x="10974137" y="6376416"/>
            <a:ext cx="908370" cy="481584"/>
          </a:xfrm>
          <a:prstGeom prst="rect">
            <a:avLst/>
          </a:prstGeom>
        </p:spPr>
        <p:txBody>
          <a:bodyPr lIns="91440" tIns="45720" rIns="91440" bIns="4572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0AC2BC87-4361-314E-9E2D-FB20DAC6245B}" type="slidenum">
              <a:rPr lang="en-US" sz="1000" smtClean="0">
                <a:solidFill>
                  <a:schemeClr val="bg1"/>
                </a:solidFill>
              </a:rPr>
              <a:pPr algn="r"/>
              <a:t>4</a:t>
            </a:fld>
            <a:endParaRPr lang="en-US" sz="1000">
              <a:solidFill>
                <a:schemeClr val="bg1"/>
              </a:solidFill>
              <a:ea typeface="Calibri"/>
              <a:cs typeface="Calibri"/>
            </a:endParaRPr>
          </a:p>
        </p:txBody>
      </p:sp>
      <p:sp>
        <p:nvSpPr>
          <p:cNvPr id="65" name="Google Shape;65;p13"/>
          <p:cNvSpPr/>
          <p:nvPr/>
        </p:nvSpPr>
        <p:spPr>
          <a:xfrm rot="-5400000">
            <a:off x="40217" y="3134582"/>
            <a:ext cx="3218632" cy="3299067"/>
          </a:xfrm>
          <a:prstGeom prst="flowChartOffpageConnector">
            <a:avLst/>
          </a:prstGeom>
          <a:solidFill>
            <a:srgbClr val="0067A0"/>
          </a:solidFill>
          <a:ln>
            <a:noFill/>
          </a:ln>
        </p:spPr>
        <p:txBody>
          <a:bodyPr spcFirstLastPara="1" wrap="square" lIns="121900" tIns="121900" rIns="121900" bIns="121900" anchor="ctr" anchorCtr="0">
            <a:noAutofit/>
          </a:bodyPr>
          <a:lstStyle/>
          <a:p>
            <a:pPr algn="ctr"/>
            <a:endParaRPr sz="2400">
              <a:solidFill>
                <a:srgbClr val="6CC24A"/>
              </a:solidFill>
            </a:endParaRPr>
          </a:p>
        </p:txBody>
      </p:sp>
      <p:sp>
        <p:nvSpPr>
          <p:cNvPr id="66" name="Google Shape;66;p13"/>
          <p:cNvSpPr txBox="1"/>
          <p:nvPr/>
        </p:nvSpPr>
        <p:spPr>
          <a:xfrm>
            <a:off x="0" y="3479863"/>
            <a:ext cx="2790800" cy="689200"/>
          </a:xfrm>
          <a:prstGeom prst="rect">
            <a:avLst/>
          </a:prstGeom>
          <a:noFill/>
          <a:ln>
            <a:noFill/>
          </a:ln>
        </p:spPr>
        <p:txBody>
          <a:bodyPr spcFirstLastPara="1" wrap="square" lIns="121900" tIns="121900" rIns="121900" bIns="121900" anchor="t" anchorCtr="0">
            <a:noAutofit/>
          </a:bodyPr>
          <a:lstStyle/>
          <a:p>
            <a:pPr algn="ctr">
              <a:lnSpc>
                <a:spcPct val="80000"/>
              </a:lnSpc>
            </a:pPr>
            <a:r>
              <a:rPr lang="en" sz="2200" b="1">
                <a:solidFill>
                  <a:schemeClr val="lt1"/>
                </a:solidFill>
                <a:latin typeface="Calibri"/>
                <a:ea typeface="Calibri"/>
                <a:cs typeface="Calibri"/>
                <a:sym typeface="Calibri"/>
              </a:rPr>
              <a:t>LARGE SCALE DEPLOYMENT:</a:t>
            </a:r>
            <a:br>
              <a:rPr lang="en" sz="2200" b="1">
                <a:solidFill>
                  <a:schemeClr val="lt1"/>
                </a:solidFill>
                <a:latin typeface="Calibri"/>
                <a:ea typeface="Calibri"/>
                <a:cs typeface="Calibri"/>
                <a:sym typeface="Calibri"/>
              </a:rPr>
            </a:br>
            <a:r>
              <a:rPr lang="en" sz="2200" b="1">
                <a:solidFill>
                  <a:schemeClr val="lt1"/>
                </a:solidFill>
                <a:latin typeface="Calibri"/>
                <a:ea typeface="Calibri"/>
                <a:cs typeface="Calibri"/>
                <a:sym typeface="Calibri"/>
              </a:rPr>
              <a:t>OFFSHORE ENERGY</a:t>
            </a:r>
            <a:endParaRPr sz="2200" b="1">
              <a:solidFill>
                <a:schemeClr val="lt1"/>
              </a:solidFill>
              <a:latin typeface="Calibri"/>
              <a:ea typeface="Calibri"/>
              <a:cs typeface="Calibri"/>
              <a:sym typeface="Calibri"/>
            </a:endParaRPr>
          </a:p>
        </p:txBody>
      </p:sp>
      <p:sp>
        <p:nvSpPr>
          <p:cNvPr id="67" name="Google Shape;67;p13"/>
          <p:cNvSpPr txBox="1"/>
          <p:nvPr/>
        </p:nvSpPr>
        <p:spPr>
          <a:xfrm>
            <a:off x="0" y="4473900"/>
            <a:ext cx="2790800" cy="2078800"/>
          </a:xfrm>
          <a:prstGeom prst="rect">
            <a:avLst/>
          </a:prstGeom>
          <a:noFill/>
          <a:ln>
            <a:noFill/>
          </a:ln>
        </p:spPr>
        <p:txBody>
          <a:bodyPr spcFirstLastPara="1" wrap="square" lIns="121900" tIns="121900" rIns="121900" bIns="121900" anchor="t" anchorCtr="0">
            <a:noAutofit/>
          </a:bodyPr>
          <a:lstStyle/>
          <a:p>
            <a:pPr algn="ctr">
              <a:lnSpc>
                <a:spcPct val="95000"/>
              </a:lnSpc>
            </a:pPr>
            <a:r>
              <a:rPr lang="en" sz="1400" b="1">
                <a:solidFill>
                  <a:schemeClr val="lt1"/>
                </a:solidFill>
                <a:latin typeface="Calibri"/>
                <a:ea typeface="Calibri"/>
                <a:cs typeface="Calibri"/>
                <a:sym typeface="Calibri"/>
              </a:rPr>
              <a:t>We're building a cutting-</a:t>
            </a:r>
            <a:br>
              <a:rPr lang="en" sz="1400" b="1">
                <a:solidFill>
                  <a:schemeClr val="lt1"/>
                </a:solidFill>
                <a:latin typeface="Calibri"/>
                <a:ea typeface="Calibri"/>
                <a:cs typeface="Calibri"/>
                <a:sym typeface="Calibri"/>
              </a:rPr>
            </a:br>
            <a:r>
              <a:rPr lang="en" sz="1400" b="1">
                <a:solidFill>
                  <a:schemeClr val="lt1"/>
                </a:solidFill>
                <a:latin typeface="Calibri"/>
                <a:ea typeface="Calibri"/>
                <a:cs typeface="Calibri"/>
                <a:sym typeface="Calibri"/>
              </a:rPr>
              <a:t>edge offshore energy industry, marshaling world-class ports</a:t>
            </a:r>
            <a:br>
              <a:rPr lang="en" sz="1400" b="1">
                <a:solidFill>
                  <a:schemeClr val="lt1"/>
                </a:solidFill>
                <a:latin typeface="Calibri"/>
                <a:ea typeface="Calibri"/>
                <a:cs typeface="Calibri"/>
                <a:sym typeface="Calibri"/>
              </a:rPr>
            </a:br>
            <a:r>
              <a:rPr lang="en" sz="1400">
                <a:solidFill>
                  <a:schemeClr val="lt1"/>
                </a:solidFill>
                <a:latin typeface="Calibri"/>
                <a:ea typeface="Calibri"/>
                <a:cs typeface="Calibri"/>
                <a:sym typeface="Calibri"/>
              </a:rPr>
              <a:t>while addressing supply</a:t>
            </a:r>
            <a:endParaRPr sz="1400">
              <a:solidFill>
                <a:schemeClr val="lt1"/>
              </a:solidFill>
              <a:latin typeface="Calibri"/>
              <a:ea typeface="Calibri"/>
              <a:cs typeface="Calibri"/>
              <a:sym typeface="Calibri"/>
            </a:endParaRPr>
          </a:p>
          <a:p>
            <a:pPr algn="ctr">
              <a:lnSpc>
                <a:spcPct val="95000"/>
              </a:lnSpc>
            </a:pPr>
            <a:r>
              <a:rPr lang="en" sz="1400">
                <a:solidFill>
                  <a:schemeClr val="lt1"/>
                </a:solidFill>
                <a:latin typeface="Calibri"/>
                <a:ea typeface="Calibri"/>
                <a:cs typeface="Calibri"/>
                <a:sym typeface="Calibri"/>
              </a:rPr>
              <a:t>chain and workforce</a:t>
            </a:r>
            <a:endParaRPr sz="1400">
              <a:solidFill>
                <a:schemeClr val="lt1"/>
              </a:solidFill>
              <a:latin typeface="Calibri"/>
              <a:ea typeface="Calibri"/>
              <a:cs typeface="Calibri"/>
              <a:sym typeface="Calibri"/>
            </a:endParaRPr>
          </a:p>
          <a:p>
            <a:pPr algn="ctr">
              <a:lnSpc>
                <a:spcPct val="95000"/>
              </a:lnSpc>
            </a:pPr>
            <a:r>
              <a:rPr lang="en" sz="1400">
                <a:solidFill>
                  <a:schemeClr val="lt1"/>
                </a:solidFill>
                <a:latin typeface="Calibri"/>
                <a:ea typeface="Calibri"/>
                <a:cs typeface="Calibri"/>
                <a:sym typeface="Calibri"/>
              </a:rPr>
              <a:t>development challenges.</a:t>
            </a:r>
            <a:endParaRPr sz="1400">
              <a:solidFill>
                <a:schemeClr val="lt1"/>
              </a:solidFill>
              <a:latin typeface="Calibri"/>
              <a:ea typeface="Calibri"/>
              <a:cs typeface="Calibri"/>
              <a:sym typeface="Calibri"/>
            </a:endParaRPr>
          </a:p>
        </p:txBody>
      </p:sp>
      <p:sp>
        <p:nvSpPr>
          <p:cNvPr id="68" name="Google Shape;68;p13"/>
          <p:cNvSpPr txBox="1"/>
          <p:nvPr/>
        </p:nvSpPr>
        <p:spPr>
          <a:xfrm>
            <a:off x="9196733" y="3479848"/>
            <a:ext cx="3199600" cy="689200"/>
          </a:xfrm>
          <a:prstGeom prst="rect">
            <a:avLst/>
          </a:prstGeom>
          <a:noFill/>
          <a:ln>
            <a:noFill/>
          </a:ln>
        </p:spPr>
        <p:txBody>
          <a:bodyPr spcFirstLastPara="1" wrap="square" lIns="121900" tIns="121900" rIns="121900" bIns="121900" anchor="t" anchorCtr="0">
            <a:noAutofit/>
          </a:bodyPr>
          <a:lstStyle/>
          <a:p>
            <a:pPr algn="ctr">
              <a:lnSpc>
                <a:spcPct val="80000"/>
              </a:lnSpc>
            </a:pPr>
            <a:r>
              <a:rPr lang="en" sz="2200" b="1">
                <a:solidFill>
                  <a:schemeClr val="lt1"/>
                </a:solidFill>
                <a:latin typeface="Calibri"/>
                <a:ea typeface="Calibri"/>
                <a:cs typeface="Calibri"/>
                <a:sym typeface="Calibri"/>
              </a:rPr>
              <a:t>CLEAN ENERGY &amp; CLIMATE WORKFORCE DEVELOPMENT</a:t>
            </a:r>
            <a:endParaRPr sz="2200" b="1">
              <a:solidFill>
                <a:schemeClr val="lt1"/>
              </a:solidFill>
              <a:latin typeface="Calibri"/>
              <a:ea typeface="Calibri"/>
              <a:cs typeface="Calibri"/>
              <a:sym typeface="Calibri"/>
            </a:endParaRPr>
          </a:p>
        </p:txBody>
      </p:sp>
      <p:sp>
        <p:nvSpPr>
          <p:cNvPr id="69" name="Google Shape;69;p13"/>
          <p:cNvSpPr txBox="1"/>
          <p:nvPr/>
        </p:nvSpPr>
        <p:spPr>
          <a:xfrm>
            <a:off x="9275800" y="4473900"/>
            <a:ext cx="3041600" cy="2078800"/>
          </a:xfrm>
          <a:prstGeom prst="rect">
            <a:avLst/>
          </a:prstGeom>
          <a:noFill/>
          <a:ln>
            <a:noFill/>
          </a:ln>
        </p:spPr>
        <p:txBody>
          <a:bodyPr spcFirstLastPara="1" wrap="square" lIns="121900" tIns="121900" rIns="121900" bIns="121900" anchor="t" anchorCtr="0">
            <a:noAutofit/>
          </a:bodyPr>
          <a:lstStyle/>
          <a:p>
            <a:pPr algn="ctr">
              <a:lnSpc>
                <a:spcPct val="95000"/>
              </a:lnSpc>
            </a:pPr>
            <a:r>
              <a:rPr lang="en" sz="1400" b="1">
                <a:solidFill>
                  <a:schemeClr val="lt1"/>
                </a:solidFill>
                <a:latin typeface="Calibri"/>
                <a:ea typeface="Calibri"/>
                <a:cs typeface="Calibri"/>
                <a:sym typeface="Calibri"/>
              </a:rPr>
              <a:t>We’re growing a diverse and</a:t>
            </a:r>
            <a:endParaRPr sz="1400" b="1">
              <a:solidFill>
                <a:schemeClr val="lt1"/>
              </a:solidFill>
              <a:latin typeface="Calibri"/>
              <a:ea typeface="Calibri"/>
              <a:cs typeface="Calibri"/>
              <a:sym typeface="Calibri"/>
            </a:endParaRPr>
          </a:p>
          <a:p>
            <a:pPr algn="ctr">
              <a:lnSpc>
                <a:spcPct val="95000"/>
              </a:lnSpc>
            </a:pPr>
            <a:r>
              <a:rPr lang="en" sz="1400" b="1">
                <a:solidFill>
                  <a:schemeClr val="lt1"/>
                </a:solidFill>
                <a:latin typeface="Calibri"/>
                <a:ea typeface="Calibri"/>
                <a:cs typeface="Calibri"/>
                <a:sym typeface="Calibri"/>
              </a:rPr>
              <a:t>talented clean energy workforce</a:t>
            </a:r>
            <a:br>
              <a:rPr lang="en" sz="1400" b="1">
                <a:solidFill>
                  <a:schemeClr val="lt1"/>
                </a:solidFill>
                <a:latin typeface="Calibri"/>
                <a:ea typeface="Calibri"/>
                <a:cs typeface="Calibri"/>
                <a:sym typeface="Calibri"/>
              </a:rPr>
            </a:br>
            <a:r>
              <a:rPr lang="en" sz="1400">
                <a:solidFill>
                  <a:schemeClr val="lt1"/>
                </a:solidFill>
                <a:latin typeface="Calibri"/>
                <a:ea typeface="Calibri"/>
                <a:cs typeface="Calibri"/>
                <a:sym typeface="Calibri"/>
              </a:rPr>
              <a:t>by supporting a dynamic network </a:t>
            </a:r>
            <a:br>
              <a:rPr lang="en" sz="1400">
                <a:solidFill>
                  <a:schemeClr val="lt1"/>
                </a:solidFill>
                <a:latin typeface="Calibri"/>
                <a:ea typeface="Calibri"/>
                <a:cs typeface="Calibri"/>
                <a:sym typeface="Calibri"/>
              </a:rPr>
            </a:br>
            <a:r>
              <a:rPr lang="en" sz="1400">
                <a:solidFill>
                  <a:schemeClr val="lt1"/>
                </a:solidFill>
                <a:latin typeface="Calibri"/>
                <a:ea typeface="Calibri"/>
                <a:cs typeface="Calibri"/>
                <a:sym typeface="Calibri"/>
              </a:rPr>
              <a:t>of community-based organizations,</a:t>
            </a:r>
            <a:endParaRPr sz="1400">
              <a:solidFill>
                <a:schemeClr val="lt1"/>
              </a:solidFill>
              <a:latin typeface="Calibri"/>
              <a:ea typeface="Calibri"/>
              <a:cs typeface="Calibri"/>
              <a:sym typeface="Calibri"/>
            </a:endParaRPr>
          </a:p>
          <a:p>
            <a:pPr algn="ctr">
              <a:lnSpc>
                <a:spcPct val="95000"/>
              </a:lnSpc>
            </a:pPr>
            <a:r>
              <a:rPr lang="en" sz="1400">
                <a:solidFill>
                  <a:schemeClr val="lt1"/>
                </a:solidFill>
                <a:latin typeface="Calibri"/>
                <a:ea typeface="Calibri"/>
                <a:cs typeface="Calibri"/>
                <a:sym typeface="Calibri"/>
              </a:rPr>
              <a:t>labor, training providers, schools </a:t>
            </a:r>
            <a:br>
              <a:rPr lang="en" sz="1400">
                <a:solidFill>
                  <a:schemeClr val="lt1"/>
                </a:solidFill>
                <a:latin typeface="Calibri"/>
                <a:ea typeface="Calibri"/>
                <a:cs typeface="Calibri"/>
                <a:sym typeface="Calibri"/>
              </a:rPr>
            </a:br>
            <a:r>
              <a:rPr lang="en" sz="1400">
                <a:solidFill>
                  <a:schemeClr val="lt1"/>
                </a:solidFill>
                <a:latin typeface="Calibri"/>
                <a:ea typeface="Calibri"/>
                <a:cs typeface="Calibri"/>
                <a:sym typeface="Calibri"/>
              </a:rPr>
              <a:t>and employers committed to a</a:t>
            </a:r>
            <a:endParaRPr sz="1400">
              <a:solidFill>
                <a:schemeClr val="lt1"/>
              </a:solidFill>
              <a:latin typeface="Calibri"/>
              <a:ea typeface="Calibri"/>
              <a:cs typeface="Calibri"/>
              <a:sym typeface="Calibri"/>
            </a:endParaRPr>
          </a:p>
          <a:p>
            <a:pPr algn="ctr">
              <a:lnSpc>
                <a:spcPct val="95000"/>
              </a:lnSpc>
            </a:pPr>
            <a:r>
              <a:rPr lang="en" sz="1400">
                <a:solidFill>
                  <a:schemeClr val="lt1"/>
                </a:solidFill>
                <a:latin typeface="Calibri"/>
                <a:ea typeface="Calibri"/>
                <a:cs typeface="Calibri"/>
                <a:sym typeface="Calibri"/>
              </a:rPr>
              <a:t>sustainable future for all.</a:t>
            </a:r>
            <a:endParaRPr sz="1400">
              <a:solidFill>
                <a:schemeClr val="lt1"/>
              </a:solidFill>
              <a:latin typeface="Calibri"/>
              <a:ea typeface="Calibri"/>
              <a:cs typeface="Calibri"/>
              <a:sym typeface="Calibri"/>
            </a:endParaRPr>
          </a:p>
        </p:txBody>
      </p:sp>
      <p:grpSp>
        <p:nvGrpSpPr>
          <p:cNvPr id="70" name="Google Shape;70;p13"/>
          <p:cNvGrpSpPr/>
          <p:nvPr/>
        </p:nvGrpSpPr>
        <p:grpSpPr>
          <a:xfrm>
            <a:off x="4897833" y="2021433"/>
            <a:ext cx="2350971" cy="2350800"/>
            <a:chOff x="3673375" y="1516075"/>
            <a:chExt cx="1763228" cy="1763100"/>
          </a:xfrm>
        </p:grpSpPr>
        <p:sp>
          <p:nvSpPr>
            <p:cNvPr id="71" name="Google Shape;71;p13"/>
            <p:cNvSpPr/>
            <p:nvPr/>
          </p:nvSpPr>
          <p:spPr>
            <a:xfrm>
              <a:off x="3673503" y="1516075"/>
              <a:ext cx="1763100" cy="1763100"/>
            </a:xfrm>
            <a:prstGeom prst="ellipse">
              <a:avLst/>
            </a:prstGeom>
            <a:solidFill>
              <a:schemeClr val="lt1"/>
            </a:solidFill>
            <a:ln>
              <a:noFill/>
            </a:ln>
          </p:spPr>
          <p:txBody>
            <a:bodyPr spcFirstLastPara="1" wrap="square" lIns="121900" tIns="121900" rIns="121900" bIns="121900" anchor="ctr" anchorCtr="0">
              <a:noAutofit/>
            </a:bodyPr>
            <a:lstStyle/>
            <a:p>
              <a:pPr algn="ctr"/>
              <a:endParaRPr sz="2400"/>
            </a:p>
          </p:txBody>
        </p:sp>
        <p:sp>
          <p:nvSpPr>
            <p:cNvPr id="72" name="Google Shape;72;p13"/>
            <p:cNvSpPr txBox="1"/>
            <p:nvPr/>
          </p:nvSpPr>
          <p:spPr>
            <a:xfrm>
              <a:off x="3673375" y="1929478"/>
              <a:ext cx="1763100" cy="902400"/>
            </a:xfrm>
            <a:prstGeom prst="rect">
              <a:avLst/>
            </a:prstGeom>
            <a:noFill/>
            <a:ln>
              <a:noFill/>
            </a:ln>
          </p:spPr>
          <p:txBody>
            <a:bodyPr spcFirstLastPara="1" wrap="square" lIns="121900" tIns="121900" rIns="121900" bIns="121900" anchor="t" anchorCtr="0">
              <a:noAutofit/>
            </a:bodyPr>
            <a:lstStyle/>
            <a:p>
              <a:pPr algn="ctr">
                <a:lnSpc>
                  <a:spcPct val="80000"/>
                </a:lnSpc>
              </a:pPr>
              <a:r>
                <a:rPr lang="en" sz="2500" b="1">
                  <a:solidFill>
                    <a:srgbClr val="0067A0"/>
                  </a:solidFill>
                  <a:latin typeface="Calibri"/>
                  <a:ea typeface="Calibri"/>
                  <a:cs typeface="Calibri"/>
                  <a:sym typeface="Calibri"/>
                </a:rPr>
                <a:t>MASSCEC’S</a:t>
              </a:r>
              <a:br>
                <a:rPr lang="en" sz="2500" b="1">
                  <a:solidFill>
                    <a:srgbClr val="0067A0"/>
                  </a:solidFill>
                  <a:latin typeface="Calibri"/>
                  <a:ea typeface="Calibri"/>
                  <a:cs typeface="Calibri"/>
                  <a:sym typeface="Calibri"/>
                </a:rPr>
              </a:br>
              <a:r>
                <a:rPr lang="en" sz="2500" b="1">
                  <a:solidFill>
                    <a:srgbClr val="0067A0"/>
                  </a:solidFill>
                  <a:latin typeface="Calibri"/>
                  <a:ea typeface="Calibri"/>
                  <a:cs typeface="Calibri"/>
                  <a:sym typeface="Calibri"/>
                </a:rPr>
                <a:t>WORK BY</a:t>
              </a:r>
              <a:br>
                <a:rPr lang="en" sz="2500" b="1">
                  <a:solidFill>
                    <a:srgbClr val="0067A0"/>
                  </a:solidFill>
                  <a:latin typeface="Calibri"/>
                  <a:ea typeface="Calibri"/>
                  <a:cs typeface="Calibri"/>
                  <a:sym typeface="Calibri"/>
                </a:rPr>
              </a:br>
              <a:r>
                <a:rPr lang="en" sz="2500" b="1">
                  <a:solidFill>
                    <a:srgbClr val="0067A0"/>
                  </a:solidFill>
                  <a:latin typeface="Calibri"/>
                  <a:ea typeface="Calibri"/>
                  <a:cs typeface="Calibri"/>
                  <a:sym typeface="Calibri"/>
                </a:rPr>
                <a:t>FOCUS AREA</a:t>
              </a:r>
              <a:endParaRPr sz="2500" b="1">
                <a:solidFill>
                  <a:srgbClr val="0067A0"/>
                </a:solidFill>
                <a:latin typeface="Calibri"/>
                <a:ea typeface="Calibri"/>
                <a:cs typeface="Calibri"/>
                <a:sym typeface="Calibri"/>
              </a:endParaRPr>
            </a:p>
          </p:txBody>
        </p:sp>
      </p:grpSp>
    </p:spTree>
    <p:extLst>
      <p:ext uri="{BB962C8B-B14F-4D97-AF65-F5344CB8AC3E}">
        <p14:creationId xmlns:p14="http://schemas.microsoft.com/office/powerpoint/2010/main" val="5580076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DA81D7-8602-D6DA-190C-D7C09F9674D5}"/>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31E4176-E8FC-061D-8814-C68011FF8CF4}"/>
              </a:ext>
            </a:extLst>
          </p:cNvPr>
          <p:cNvSpPr>
            <a:spLocks noGrp="1"/>
          </p:cNvSpPr>
          <p:nvPr>
            <p:ph sz="half" idx="1"/>
          </p:nvPr>
        </p:nvSpPr>
        <p:spPr>
          <a:xfrm>
            <a:off x="304800" y="1140759"/>
            <a:ext cx="5029200" cy="4343400"/>
          </a:xfrm>
        </p:spPr>
        <p:txBody>
          <a:bodyPr vert="horz" lIns="91440" tIns="45720" rIns="91440" bIns="45720" rtlCol="0" anchor="t">
            <a:noAutofit/>
          </a:bodyPr>
          <a:lstStyle/>
          <a:p>
            <a:pPr marL="1905" indent="0">
              <a:buNone/>
            </a:pPr>
            <a:r>
              <a:rPr lang="en-US" b="1"/>
              <a:t>Background</a:t>
            </a:r>
            <a:endParaRPr lang="en-US"/>
          </a:p>
          <a:p>
            <a:pPr indent="-191770"/>
            <a:r>
              <a:rPr lang="en-US" dirty="0">
                <a:latin typeface="Calibri"/>
                <a:ea typeface="Calibri"/>
                <a:cs typeface="Calibri"/>
              </a:rPr>
              <a:t>To date, </a:t>
            </a:r>
            <a:r>
              <a:rPr lang="en-US" dirty="0" err="1">
                <a:latin typeface="Calibri"/>
                <a:ea typeface="Calibri"/>
                <a:cs typeface="Calibri"/>
              </a:rPr>
              <a:t>MassCEC’s</a:t>
            </a:r>
            <a:r>
              <a:rPr lang="en-US" dirty="0">
                <a:latin typeface="Calibri"/>
                <a:ea typeface="Calibri"/>
                <a:cs typeface="Calibri"/>
              </a:rPr>
              <a:t> transportation programming has focused on decarbonization of on-road vehicles; however, reducing emissions from the Maritime and Aviation sectors will be important steps in meeting state’s climate goals</a:t>
            </a:r>
          </a:p>
          <a:p>
            <a:pPr marL="1905" indent="0">
              <a:buNone/>
            </a:pPr>
            <a:r>
              <a:rPr lang="en-US" b="1">
                <a:latin typeface="Calibri"/>
                <a:ea typeface="Calibri"/>
                <a:cs typeface="Calibri"/>
              </a:rPr>
              <a:t>Goals</a:t>
            </a:r>
            <a:endParaRPr lang="en-US" b="1">
              <a:ea typeface="Calibri" panose="020F0502020204030204" pitchFamily="34" charset="0"/>
            </a:endParaRPr>
          </a:p>
          <a:p>
            <a:pPr indent="-191770"/>
            <a:r>
              <a:rPr lang="en-US">
                <a:latin typeface="Calibri"/>
                <a:ea typeface="Calibri"/>
                <a:cs typeface="Calibri"/>
              </a:rPr>
              <a:t>Complement ongoing state agency efforts and centralize information </a:t>
            </a:r>
            <a:endParaRPr lang="en-US" dirty="0">
              <a:latin typeface="Calibri"/>
              <a:ea typeface="Calibri"/>
              <a:cs typeface="Calibri"/>
            </a:endParaRPr>
          </a:p>
          <a:p>
            <a:pPr indent="-191770"/>
            <a:r>
              <a:rPr lang="en-US">
                <a:latin typeface="Calibri"/>
                <a:ea typeface="Calibri"/>
                <a:cs typeface="Calibri"/>
              </a:rPr>
              <a:t>Proactively plan for future replacement and/or funding opportunities </a:t>
            </a:r>
            <a:endParaRPr lang="en-US">
              <a:ea typeface="Calibri"/>
            </a:endParaRPr>
          </a:p>
          <a:p>
            <a:pPr indent="-191770"/>
            <a:r>
              <a:rPr lang="en-US" dirty="0">
                <a:latin typeface="Calibri"/>
                <a:ea typeface="Calibri"/>
                <a:cs typeface="Calibri"/>
              </a:rPr>
              <a:t>Identify actionable, near-term next steps to strategically lay the foundation for long-term decarbonization efforts </a:t>
            </a:r>
          </a:p>
          <a:p>
            <a:pPr indent="-191770"/>
            <a:endParaRPr lang="en-US" dirty="0">
              <a:highlight>
                <a:srgbClr val="FFFF00"/>
              </a:highlight>
              <a:ea typeface="Calibri"/>
            </a:endParaRPr>
          </a:p>
          <a:p>
            <a:pPr lvl="1" indent="-191770"/>
            <a:endParaRPr lang="en-US" dirty="0">
              <a:highlight>
                <a:srgbClr val="FFFF00"/>
              </a:highlight>
              <a:ea typeface="Calibri" panose="020F0502020204030204" pitchFamily="34" charset="0"/>
            </a:endParaRPr>
          </a:p>
          <a:p>
            <a:endParaRPr lang="en-US">
              <a:ea typeface="Calibri" panose="020F0502020204030204" pitchFamily="34" charset="0"/>
            </a:endParaRPr>
          </a:p>
        </p:txBody>
      </p:sp>
      <p:sp>
        <p:nvSpPr>
          <p:cNvPr id="5" name="Content Placeholder 4">
            <a:extLst>
              <a:ext uri="{FF2B5EF4-FFF2-40B4-BE49-F238E27FC236}">
                <a16:creationId xmlns:a16="http://schemas.microsoft.com/office/drawing/2014/main" id="{B00C1BFD-C8CC-7442-BA2D-D4EAA8DBC09D}"/>
              </a:ext>
            </a:extLst>
          </p:cNvPr>
          <p:cNvSpPr>
            <a:spLocks noGrp="1"/>
          </p:cNvSpPr>
          <p:nvPr>
            <p:ph sz="half" idx="18"/>
          </p:nvPr>
        </p:nvSpPr>
        <p:spPr>
          <a:xfrm>
            <a:off x="6355977" y="1140759"/>
            <a:ext cx="5029200" cy="4343400"/>
          </a:xfrm>
        </p:spPr>
        <p:txBody>
          <a:bodyPr vert="horz" lIns="91440" tIns="45720" rIns="91440" bIns="45720" rtlCol="0" anchor="t">
            <a:noAutofit/>
          </a:bodyPr>
          <a:lstStyle/>
          <a:p>
            <a:pPr indent="-191770"/>
            <a:r>
              <a:rPr lang="en-US" b="1">
                <a:latin typeface="Calibri"/>
                <a:ea typeface="Calibri"/>
                <a:cs typeface="Calibri"/>
              </a:rPr>
              <a:t>Initiative Structure</a:t>
            </a:r>
            <a:endParaRPr lang="en-US"/>
          </a:p>
          <a:p>
            <a:pPr lvl="1" indent="-191770"/>
            <a:r>
              <a:rPr lang="en-US" sz="1800">
                <a:ea typeface="Calibri" panose="020F0502020204030204" pitchFamily="34" charset="0"/>
              </a:rPr>
              <a:t>Develop baseline sector map</a:t>
            </a:r>
          </a:p>
          <a:p>
            <a:pPr marL="575945" lvl="2"/>
            <a:r>
              <a:rPr lang="en-US" sz="1600">
                <a:effectLst/>
                <a:latin typeface="Calibri"/>
                <a:ea typeface="Calibri"/>
                <a:cs typeface="Calibri"/>
              </a:rPr>
              <a:t>Identifying ke</a:t>
            </a:r>
            <a:r>
              <a:rPr lang="en-US" sz="1600">
                <a:latin typeface="Calibri"/>
                <a:ea typeface="Calibri"/>
                <a:cs typeface="Calibri"/>
              </a:rPr>
              <a:t>y stakeholders</a:t>
            </a:r>
          </a:p>
          <a:p>
            <a:pPr marL="575945" lvl="2"/>
            <a:r>
              <a:rPr lang="en-US" sz="1600">
                <a:effectLst/>
                <a:latin typeface="Calibri" panose="020F0502020204030204" pitchFamily="34" charset="0"/>
                <a:ea typeface="Calibri" panose="020F0502020204030204" pitchFamily="34" charset="0"/>
                <a:cs typeface="Calibri" panose="020F0502020204030204" pitchFamily="34" charset="0"/>
              </a:rPr>
              <a:t>Existing </a:t>
            </a:r>
            <a:r>
              <a:rPr lang="en-US" sz="1600">
                <a:ea typeface="Calibri" panose="020F0502020204030204" pitchFamily="34" charset="0"/>
              </a:rPr>
              <a:t>d</a:t>
            </a:r>
            <a:r>
              <a:rPr lang="en-US" sz="1600">
                <a:effectLst/>
                <a:latin typeface="Calibri" panose="020F0502020204030204" pitchFamily="34" charset="0"/>
                <a:ea typeface="Calibri" panose="020F0502020204030204" pitchFamily="34" charset="0"/>
                <a:cs typeface="Calibri" panose="020F0502020204030204" pitchFamily="34" charset="0"/>
              </a:rPr>
              <a:t>ecarbonization technologies </a:t>
            </a:r>
            <a:endParaRPr lang="en-US" sz="1600">
              <a:effectLst/>
              <a:ea typeface="Calibri" panose="020F0502020204030204" pitchFamily="34" charset="0"/>
            </a:endParaRPr>
          </a:p>
          <a:p>
            <a:pPr marL="575945" lvl="2"/>
            <a:r>
              <a:rPr lang="en-US" sz="1600">
                <a:ea typeface="Calibri" panose="020F0502020204030204" pitchFamily="34" charset="0"/>
              </a:rPr>
              <a:t>Supporting infrastructure</a:t>
            </a:r>
          </a:p>
          <a:p>
            <a:pPr marL="575945" lvl="2"/>
            <a:r>
              <a:rPr lang="en-US" sz="1600">
                <a:ea typeface="Calibri" panose="020F0502020204030204" pitchFamily="34" charset="0"/>
                <a:cs typeface="Times New Roman" panose="02020603050405020304" pitchFamily="18" charset="0"/>
              </a:rPr>
              <a:t>Relevant policy/regulatory measures in these sectors</a:t>
            </a:r>
          </a:p>
          <a:p>
            <a:pPr lvl="1" indent="-191770"/>
            <a:r>
              <a:rPr lang="en-US" sz="1800">
                <a:latin typeface="Calibri"/>
                <a:ea typeface="Calibri"/>
                <a:cs typeface="Times New Roman"/>
              </a:rPr>
              <a:t>Conduct robust stakeholder engagement with relevant industry entities to understand market needs, opportunities, and potential barriers </a:t>
            </a:r>
          </a:p>
          <a:p>
            <a:pPr lvl="1" indent="-191770"/>
            <a:r>
              <a:rPr lang="en-US" sz="1800">
                <a:latin typeface="Calibri"/>
                <a:ea typeface="Calibri"/>
                <a:cs typeface="Times New Roman"/>
              </a:rPr>
              <a:t>Develop a set of recommendations to identify near term (0-5 years) next steps for </a:t>
            </a:r>
            <a:r>
              <a:rPr lang="en-US" sz="1800" err="1">
                <a:latin typeface="Calibri"/>
                <a:ea typeface="Calibri"/>
                <a:cs typeface="Times New Roman"/>
              </a:rPr>
              <a:t>MassCEC</a:t>
            </a:r>
            <a:r>
              <a:rPr lang="en-US" sz="1800">
                <a:latin typeface="Calibri"/>
                <a:ea typeface="Calibri"/>
                <a:cs typeface="Times New Roman"/>
              </a:rPr>
              <a:t> and other MA state agencies to address barriers to Maritime and Aviation decarbonization</a:t>
            </a:r>
          </a:p>
          <a:p>
            <a:pPr lvl="1"/>
            <a:endParaRPr lang="en-US" sz="1600">
              <a:ea typeface="Calibri" panose="020F0502020204030204" pitchFamily="34" charset="0"/>
              <a:cs typeface="Times New Roman" panose="02020603050405020304" pitchFamily="18" charset="0"/>
            </a:endParaRPr>
          </a:p>
          <a:p>
            <a:pPr lvl="2"/>
            <a:endParaRPr lang="en-US" sz="1600">
              <a:ea typeface="Calibri" panose="020F0502020204030204" pitchFamily="34" charset="0"/>
              <a:cs typeface="Times New Roman" panose="02020603050405020304" pitchFamily="18" charset="0"/>
            </a:endParaRPr>
          </a:p>
          <a:p>
            <a:pPr lvl="2"/>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lvl="2"/>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2286" indent="0">
              <a:buNone/>
            </a:pPr>
            <a:endParaRPr lang="en-US"/>
          </a:p>
        </p:txBody>
      </p:sp>
      <p:sp>
        <p:nvSpPr>
          <p:cNvPr id="6" name="Title 5">
            <a:extLst>
              <a:ext uri="{FF2B5EF4-FFF2-40B4-BE49-F238E27FC236}">
                <a16:creationId xmlns:a16="http://schemas.microsoft.com/office/drawing/2014/main" id="{D972DACD-064A-8AB0-4578-F51F765BA181}"/>
              </a:ext>
            </a:extLst>
          </p:cNvPr>
          <p:cNvSpPr>
            <a:spLocks noGrp="1"/>
          </p:cNvSpPr>
          <p:nvPr>
            <p:ph type="title"/>
          </p:nvPr>
        </p:nvSpPr>
        <p:spPr/>
        <p:txBody>
          <a:bodyPr/>
          <a:lstStyle/>
          <a:p>
            <a:pPr marL="4445" indent="-4445"/>
            <a:r>
              <a:rPr lang="en-US">
                <a:latin typeface="Calibri"/>
                <a:ea typeface="Calibri"/>
                <a:cs typeface="Calibri"/>
              </a:rPr>
              <a:t>Maritime and Aviation Decarbonization Sector Mapping Initiative:</a:t>
            </a:r>
            <a:br>
              <a:rPr lang="en-US">
                <a:latin typeface="Calibri"/>
                <a:ea typeface="Calibri"/>
                <a:cs typeface="Calibri"/>
              </a:rPr>
            </a:br>
            <a:r>
              <a:rPr lang="en-US">
                <a:latin typeface="Calibri"/>
                <a:ea typeface="Calibri"/>
                <a:cs typeface="Calibri"/>
              </a:rPr>
              <a:t>Background and Goals</a:t>
            </a:r>
          </a:p>
        </p:txBody>
      </p:sp>
      <p:sp>
        <p:nvSpPr>
          <p:cNvPr id="7" name="Slide Number Placeholder 6">
            <a:extLst>
              <a:ext uri="{FF2B5EF4-FFF2-40B4-BE49-F238E27FC236}">
                <a16:creationId xmlns:a16="http://schemas.microsoft.com/office/drawing/2014/main" id="{20265616-3BC1-6AD0-EED8-BA78CE6D0B84}"/>
              </a:ext>
            </a:extLst>
          </p:cNvPr>
          <p:cNvSpPr>
            <a:spLocks noGrp="1"/>
          </p:cNvSpPr>
          <p:nvPr>
            <p:ph type="sldNum" sz="quarter" idx="11"/>
          </p:nvPr>
        </p:nvSpPr>
        <p:spPr/>
        <p:txBody>
          <a:bodyPr/>
          <a:lstStyle/>
          <a:p>
            <a:fld id="{45EBD3CB-B0EF-374D-A7D9-9E1E0B8E9BAC}" type="slidenum">
              <a:rPr lang="en-US" smtClean="0"/>
              <a:pPr/>
              <a:t>5</a:t>
            </a:fld>
            <a:endParaRPr lang="en-US"/>
          </a:p>
        </p:txBody>
      </p:sp>
      <p:sp>
        <p:nvSpPr>
          <p:cNvPr id="2" name="Rectangle 1">
            <a:extLst>
              <a:ext uri="{FF2B5EF4-FFF2-40B4-BE49-F238E27FC236}">
                <a16:creationId xmlns:a16="http://schemas.microsoft.com/office/drawing/2014/main" id="{3698CBF8-B174-3381-84DE-FC25A7F70C09}"/>
              </a:ext>
            </a:extLst>
          </p:cNvPr>
          <p:cNvSpPr/>
          <p:nvPr/>
        </p:nvSpPr>
        <p:spPr>
          <a:xfrm>
            <a:off x="175403" y="5281108"/>
            <a:ext cx="1143144" cy="997660"/>
          </a:xfrm>
          <a:prstGeom prst="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t>Pages </a:t>
            </a:r>
          </a:p>
          <a:p>
            <a:pPr algn="ctr"/>
            <a:r>
              <a:rPr lang="en-US" sz="2800" b="1"/>
              <a:t>3-4</a:t>
            </a:r>
            <a:endParaRPr lang="en-US" sz="2800" b="1">
              <a:cs typeface="Calibri"/>
            </a:endParaRPr>
          </a:p>
          <a:p>
            <a:pPr algn="ctr"/>
            <a:r>
              <a:rPr lang="en-US"/>
              <a:t>of the RFP</a:t>
            </a:r>
            <a:endParaRPr lang="en-US">
              <a:cs typeface="Calibri"/>
            </a:endParaRPr>
          </a:p>
        </p:txBody>
      </p:sp>
    </p:spTree>
    <p:extLst>
      <p:ext uri="{BB962C8B-B14F-4D97-AF65-F5344CB8AC3E}">
        <p14:creationId xmlns:p14="http://schemas.microsoft.com/office/powerpoint/2010/main" val="3668149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8401DAF-D120-0385-785F-E73C1FE71B6C}"/>
              </a:ext>
            </a:extLst>
          </p:cNvPr>
          <p:cNvSpPr>
            <a:spLocks noGrp="1"/>
          </p:cNvSpPr>
          <p:nvPr>
            <p:ph sz="half" idx="1"/>
          </p:nvPr>
        </p:nvSpPr>
        <p:spPr>
          <a:xfrm>
            <a:off x="355598" y="1249680"/>
            <a:ext cx="11572240" cy="4820920"/>
          </a:xfrm>
        </p:spPr>
        <p:txBody>
          <a:bodyPr vert="horz" lIns="91440" tIns="45720" rIns="91440" bIns="45720" rtlCol="0" anchor="t">
            <a:noAutofit/>
          </a:bodyPr>
          <a:lstStyle/>
          <a:p>
            <a:pPr indent="-191770"/>
            <a:r>
              <a:rPr lang="en-US" sz="2000">
                <a:latin typeface="Calibri"/>
                <a:ea typeface="Calibri"/>
                <a:cs typeface="Calibri"/>
              </a:rPr>
              <a:t>For the purposes of this RFP, decarbonization may include: </a:t>
            </a:r>
          </a:p>
          <a:p>
            <a:pPr lvl="1" indent="-191770">
              <a:buFont typeface="Courier New"/>
              <a:buChar char="o"/>
            </a:pPr>
            <a:r>
              <a:rPr lang="en-US" sz="1800">
                <a:latin typeface="Calibri"/>
                <a:ea typeface="Calibri"/>
                <a:cs typeface="Calibri"/>
              </a:rPr>
              <a:t>Electrification</a:t>
            </a:r>
          </a:p>
          <a:p>
            <a:pPr lvl="1" indent="-191770">
              <a:buFont typeface="Courier New"/>
              <a:buChar char="o"/>
            </a:pPr>
            <a:r>
              <a:rPr lang="en-US" sz="1800">
                <a:latin typeface="Calibri"/>
                <a:ea typeface="Calibri"/>
                <a:cs typeface="Calibri"/>
              </a:rPr>
              <a:t>Renewable Fuels </a:t>
            </a:r>
          </a:p>
          <a:p>
            <a:pPr lvl="1" indent="-191770">
              <a:buFont typeface="Courier New"/>
              <a:buChar char="o"/>
            </a:pPr>
            <a:r>
              <a:rPr lang="en-US" sz="1800">
                <a:latin typeface="Calibri"/>
                <a:ea typeface="Calibri"/>
                <a:cs typeface="Calibri"/>
              </a:rPr>
              <a:t>Hydrogen </a:t>
            </a:r>
          </a:p>
          <a:p>
            <a:pPr lvl="1" indent="-191770">
              <a:buFont typeface="Courier New"/>
              <a:buChar char="o"/>
            </a:pPr>
            <a:r>
              <a:rPr lang="en-US" sz="1800">
                <a:latin typeface="Calibri"/>
                <a:ea typeface="Calibri"/>
                <a:cs typeface="Calibri"/>
              </a:rPr>
              <a:t>Other technologies/efficiencies that reduce emissions</a:t>
            </a:r>
          </a:p>
          <a:p>
            <a:pPr indent="-191770"/>
            <a:r>
              <a:rPr lang="en-US" sz="2000">
                <a:latin typeface="Calibri"/>
                <a:ea typeface="Calibri"/>
                <a:cs typeface="Calibri"/>
              </a:rPr>
              <a:t>Initiative will focus solely on recommendations to decarbonize </a:t>
            </a:r>
            <a:r>
              <a:rPr lang="en-US" sz="2000" b="1">
                <a:latin typeface="Calibri"/>
                <a:ea typeface="Calibri"/>
                <a:cs typeface="Calibri"/>
              </a:rPr>
              <a:t>vessels </a:t>
            </a:r>
            <a:r>
              <a:rPr lang="en-US" sz="2000">
                <a:latin typeface="Calibri"/>
                <a:ea typeface="Calibri"/>
                <a:cs typeface="Calibri"/>
              </a:rPr>
              <a:t>and </a:t>
            </a:r>
            <a:r>
              <a:rPr lang="en-US" sz="2000" b="1">
                <a:latin typeface="Calibri"/>
                <a:ea typeface="Calibri"/>
                <a:cs typeface="Calibri"/>
              </a:rPr>
              <a:t>aircraft</a:t>
            </a:r>
            <a:r>
              <a:rPr lang="en-US" sz="2000">
                <a:latin typeface="Calibri"/>
                <a:ea typeface="Calibri"/>
                <a:cs typeface="Calibri"/>
              </a:rPr>
              <a:t>, including analysis on relevant corresponding infrastructure (e.g. charging and fueling infrastructure)</a:t>
            </a:r>
          </a:p>
          <a:p>
            <a:pPr marL="575945" lvl="2">
              <a:buFont typeface="Wingdings"/>
              <a:buChar char="§"/>
            </a:pPr>
            <a:r>
              <a:rPr lang="en-US" sz="1800">
                <a:latin typeface="Calibri"/>
                <a:ea typeface="Calibri"/>
                <a:cs typeface="Calibri"/>
              </a:rPr>
              <a:t>Technical Consultant will not be expected to make recommendations on facilities, port or terminal infrastructure or off-road port or terminal vehicles</a:t>
            </a:r>
          </a:p>
          <a:p>
            <a:pPr indent="-191770"/>
            <a:r>
              <a:rPr lang="en-US" sz="2000">
                <a:latin typeface="Calibri"/>
                <a:ea typeface="Calibri"/>
                <a:cs typeface="Calibri"/>
              </a:rPr>
              <a:t>Initiative should focus on Maritime and Aviation decarbonization within Massachusetts</a:t>
            </a:r>
          </a:p>
          <a:p>
            <a:pPr marL="575945" lvl="2">
              <a:buFont typeface="Wingdings"/>
              <a:buChar char="§"/>
            </a:pPr>
            <a:r>
              <a:rPr lang="en-US" sz="1800">
                <a:latin typeface="Calibri"/>
                <a:ea typeface="Calibri"/>
                <a:cs typeface="Calibri"/>
              </a:rPr>
              <a:t>As needed, Technical Consultant may engage out-of-state (regional, national, international) stakeholders and reference relevant sector work happening outside of Massachusetts to contribute to the research and learnings </a:t>
            </a:r>
          </a:p>
        </p:txBody>
      </p:sp>
      <p:sp>
        <p:nvSpPr>
          <p:cNvPr id="6" name="Title 5">
            <a:extLst>
              <a:ext uri="{FF2B5EF4-FFF2-40B4-BE49-F238E27FC236}">
                <a16:creationId xmlns:a16="http://schemas.microsoft.com/office/drawing/2014/main" id="{F0C24ECD-1188-7011-99D9-58811DCEE06E}"/>
              </a:ext>
            </a:extLst>
          </p:cNvPr>
          <p:cNvSpPr>
            <a:spLocks noGrp="1"/>
          </p:cNvSpPr>
          <p:nvPr>
            <p:ph type="title"/>
          </p:nvPr>
        </p:nvSpPr>
        <p:spPr/>
        <p:txBody>
          <a:bodyPr/>
          <a:lstStyle/>
          <a:p>
            <a:pPr marL="4445" indent="-4445"/>
            <a:r>
              <a:rPr lang="en-US">
                <a:latin typeface="Calibri"/>
                <a:ea typeface="Calibri"/>
                <a:cs typeface="Calibri"/>
              </a:rPr>
              <a:t>Initiative Parameters</a:t>
            </a:r>
            <a:endParaRPr lang="en-US">
              <a:ea typeface="Calibri" panose="020F0502020204030204" pitchFamily="34" charset="0"/>
              <a:cs typeface="Calibri" panose="020F0502020204030204" pitchFamily="34" charset="0"/>
            </a:endParaRPr>
          </a:p>
        </p:txBody>
      </p:sp>
      <p:sp>
        <p:nvSpPr>
          <p:cNvPr id="7" name="Slide Number Placeholder 6">
            <a:extLst>
              <a:ext uri="{FF2B5EF4-FFF2-40B4-BE49-F238E27FC236}">
                <a16:creationId xmlns:a16="http://schemas.microsoft.com/office/drawing/2014/main" id="{BA30ED75-4054-FEAF-ED93-248221D2643F}"/>
              </a:ext>
            </a:extLst>
          </p:cNvPr>
          <p:cNvSpPr>
            <a:spLocks noGrp="1"/>
          </p:cNvSpPr>
          <p:nvPr>
            <p:ph type="sldNum" sz="quarter" idx="11"/>
          </p:nvPr>
        </p:nvSpPr>
        <p:spPr/>
        <p:txBody>
          <a:bodyPr/>
          <a:lstStyle/>
          <a:p>
            <a:fld id="{45EBD3CB-B0EF-374D-A7D9-9E1E0B8E9BAC}" type="slidenum">
              <a:rPr lang="en-US" smtClean="0"/>
              <a:pPr/>
              <a:t>6</a:t>
            </a:fld>
            <a:endParaRPr lang="en-US"/>
          </a:p>
        </p:txBody>
      </p:sp>
      <p:sp>
        <p:nvSpPr>
          <p:cNvPr id="9" name="Rectangle 8">
            <a:extLst>
              <a:ext uri="{FF2B5EF4-FFF2-40B4-BE49-F238E27FC236}">
                <a16:creationId xmlns:a16="http://schemas.microsoft.com/office/drawing/2014/main" id="{4D6AFB79-26DA-CD35-8CC5-F02FCEEA207F}"/>
              </a:ext>
            </a:extLst>
          </p:cNvPr>
          <p:cNvSpPr/>
          <p:nvPr/>
        </p:nvSpPr>
        <p:spPr>
          <a:xfrm>
            <a:off x="175403" y="5281108"/>
            <a:ext cx="1143144" cy="997660"/>
          </a:xfrm>
          <a:prstGeom prst="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t>Pages </a:t>
            </a:r>
          </a:p>
          <a:p>
            <a:pPr algn="ctr"/>
            <a:r>
              <a:rPr lang="en-US" sz="2800" b="1"/>
              <a:t>3-4</a:t>
            </a:r>
            <a:endParaRPr lang="en-US" sz="2800" b="1">
              <a:cs typeface="Calibri"/>
            </a:endParaRPr>
          </a:p>
          <a:p>
            <a:pPr algn="ctr"/>
            <a:r>
              <a:rPr lang="en-US"/>
              <a:t>of the RFP</a:t>
            </a:r>
            <a:endParaRPr lang="en-US">
              <a:cs typeface="Calibri"/>
            </a:endParaRPr>
          </a:p>
        </p:txBody>
      </p:sp>
    </p:spTree>
    <p:extLst>
      <p:ext uri="{BB962C8B-B14F-4D97-AF65-F5344CB8AC3E}">
        <p14:creationId xmlns:p14="http://schemas.microsoft.com/office/powerpoint/2010/main" val="65269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3D399-5B6C-445D-31FF-4FCFA59DAC4C}"/>
              </a:ext>
            </a:extLst>
          </p:cNvPr>
          <p:cNvSpPr>
            <a:spLocks noGrp="1"/>
          </p:cNvSpPr>
          <p:nvPr>
            <p:ph type="title"/>
          </p:nvPr>
        </p:nvSpPr>
        <p:spPr/>
        <p:txBody>
          <a:bodyPr/>
          <a:lstStyle/>
          <a:p>
            <a:r>
              <a:rPr lang="en-US" sz="7200"/>
              <a:t>Scope of Work</a:t>
            </a:r>
            <a:br>
              <a:rPr lang="en-US"/>
            </a:br>
            <a:endParaRPr lang="en-US" sz="1600" b="0" i="1"/>
          </a:p>
        </p:txBody>
      </p:sp>
    </p:spTree>
    <p:extLst>
      <p:ext uri="{BB962C8B-B14F-4D97-AF65-F5344CB8AC3E}">
        <p14:creationId xmlns:p14="http://schemas.microsoft.com/office/powerpoint/2010/main" val="22357667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AD0F979-8761-44DD-CA69-008DA9CE783C}"/>
              </a:ext>
            </a:extLst>
          </p:cNvPr>
          <p:cNvSpPr>
            <a:spLocks noGrp="1"/>
          </p:cNvSpPr>
          <p:nvPr>
            <p:ph sz="half" idx="13"/>
          </p:nvPr>
        </p:nvSpPr>
        <p:spPr/>
        <p:txBody>
          <a:bodyPr vert="horz" lIns="91440" tIns="45720" rIns="91440" bIns="45720" rtlCol="0" anchor="t">
            <a:noAutofit/>
          </a:bodyPr>
          <a:lstStyle/>
          <a:p>
            <a:pPr indent="-191770"/>
            <a:r>
              <a:rPr lang="en-US" sz="1800" b="1" kern="0">
                <a:effectLst/>
                <a:latin typeface="Calibri" panose="020F0502020204030204" pitchFamily="34" charset="0"/>
                <a:ea typeface="Calibri" panose="020F0502020204030204" pitchFamily="34" charset="0"/>
                <a:cs typeface="Times New Roman" panose="02020603050405020304" pitchFamily="18" charset="0"/>
              </a:rPr>
              <a:t>Ongoing Management</a:t>
            </a:r>
            <a:endParaRPr lang="en-US"/>
          </a:p>
          <a:p>
            <a:pPr lvl="1" indent="-191770"/>
            <a:r>
              <a:rPr lang="en-US">
                <a:latin typeface="Calibri"/>
                <a:ea typeface="Calibri"/>
                <a:cs typeface="Calibri"/>
              </a:rPr>
              <a:t>Technical Consultant will be responsible for oversight of the Initiative and any communication between </a:t>
            </a:r>
            <a:r>
              <a:rPr lang="en-US" err="1">
                <a:latin typeface="Calibri"/>
                <a:ea typeface="Calibri"/>
                <a:cs typeface="Calibri"/>
              </a:rPr>
              <a:t>MassCEC</a:t>
            </a:r>
            <a:r>
              <a:rPr lang="en-US">
                <a:latin typeface="Calibri"/>
                <a:ea typeface="Calibri"/>
                <a:cs typeface="Calibri"/>
              </a:rPr>
              <a:t>, the Technical Consultant Team, and stakeholders. The Technical Consultant will be available for monthly </a:t>
            </a:r>
            <a:r>
              <a:rPr lang="en-US" b="1">
                <a:latin typeface="Calibri"/>
                <a:ea typeface="Calibri"/>
                <a:cs typeface="Calibri"/>
              </a:rPr>
              <a:t>Status Calls</a:t>
            </a:r>
            <a:r>
              <a:rPr lang="en-US">
                <a:latin typeface="Calibri"/>
                <a:ea typeface="Calibri"/>
                <a:cs typeface="Calibri"/>
              </a:rPr>
              <a:t> with </a:t>
            </a:r>
            <a:r>
              <a:rPr lang="en-US" err="1">
                <a:latin typeface="Calibri"/>
                <a:ea typeface="Calibri"/>
                <a:cs typeface="Calibri"/>
              </a:rPr>
              <a:t>MassCEC</a:t>
            </a:r>
            <a:r>
              <a:rPr lang="en-US">
                <a:latin typeface="Calibri"/>
                <a:ea typeface="Calibri"/>
                <a:cs typeface="Calibri"/>
              </a:rPr>
              <a:t> and will produce monthly </a:t>
            </a:r>
            <a:r>
              <a:rPr lang="en-US" b="1">
                <a:latin typeface="Calibri"/>
                <a:ea typeface="Calibri"/>
                <a:cs typeface="Calibri"/>
              </a:rPr>
              <a:t>Status Slide Decks</a:t>
            </a:r>
            <a:r>
              <a:rPr lang="en-US">
                <a:latin typeface="Calibri"/>
                <a:ea typeface="Calibri"/>
                <a:cs typeface="Calibri"/>
              </a:rPr>
              <a:t>. </a:t>
            </a:r>
          </a:p>
          <a:p>
            <a:pPr marL="575945" lvl="2"/>
            <a:r>
              <a:rPr lang="en-US" b="1" kern="0">
                <a:ea typeface="Calibri" panose="020F0502020204030204" pitchFamily="34" charset="0"/>
                <a:cs typeface="Times New Roman" panose="02020603050405020304" pitchFamily="18" charset="0"/>
              </a:rPr>
              <a:t>Status Slide Decks</a:t>
            </a:r>
          </a:p>
          <a:p>
            <a:pPr marL="713105" lvl="3" indent="-127635"/>
            <a:r>
              <a:rPr lang="en-US" kern="0">
                <a:latin typeface="Calibri" panose="020F0502020204030204" pitchFamily="34" charset="0"/>
                <a:ea typeface="Calibri" panose="020F0502020204030204" pitchFamily="34" charset="0"/>
                <a:cs typeface="Times New Roman" panose="02020603050405020304" pitchFamily="18" charset="0"/>
              </a:rPr>
              <a:t>Key findings to date</a:t>
            </a:r>
          </a:p>
          <a:p>
            <a:pPr marL="713105" lvl="3" indent="-127635"/>
            <a:r>
              <a:rPr lang="en-US" kern="0">
                <a:effectLst/>
                <a:latin typeface="Calibri" panose="020F0502020204030204" pitchFamily="34" charset="0"/>
                <a:ea typeface="Calibri" panose="020F0502020204030204" pitchFamily="34" charset="0"/>
                <a:cs typeface="Times New Roman" panose="02020603050405020304" pitchFamily="18" charset="0"/>
              </a:rPr>
              <a:t>Summary of sta</a:t>
            </a:r>
            <a:r>
              <a:rPr lang="en-US" kern="0">
                <a:latin typeface="Calibri" panose="020F0502020204030204" pitchFamily="34" charset="0"/>
                <a:ea typeface="Calibri" panose="020F0502020204030204" pitchFamily="34" charset="0"/>
                <a:cs typeface="Times New Roman" panose="02020603050405020304" pitchFamily="18" charset="0"/>
              </a:rPr>
              <a:t>keholder engagement and/or sector mapping progress</a:t>
            </a:r>
          </a:p>
          <a:p>
            <a:pPr marL="713105" lvl="3" indent="-127635"/>
            <a:r>
              <a:rPr lang="en-US" kern="0">
                <a:effectLst/>
                <a:latin typeface="Calibri"/>
                <a:ea typeface="Calibri"/>
                <a:cs typeface="Times New Roman"/>
              </a:rPr>
              <a:t>Challenges</a:t>
            </a:r>
            <a:r>
              <a:rPr lang="en-US" kern="0">
                <a:latin typeface="Calibri"/>
                <a:ea typeface="Calibri"/>
                <a:cs typeface="Times New Roman"/>
              </a:rPr>
              <a:t>/barriers identified in executing Scopes of Work</a:t>
            </a:r>
          </a:p>
          <a:p>
            <a:pPr marL="713105" lvl="3" indent="-127635"/>
            <a:r>
              <a:rPr lang="en-US" kern="0">
                <a:effectLst/>
                <a:latin typeface="Calibri" panose="020F0502020204030204" pitchFamily="34" charset="0"/>
                <a:ea typeface="Calibri" panose="020F0502020204030204" pitchFamily="34" charset="0"/>
                <a:cs typeface="Times New Roman" panose="02020603050405020304" pitchFamily="18" charset="0"/>
              </a:rPr>
              <a:t>I</a:t>
            </a:r>
            <a:r>
              <a:rPr lang="en-US" kern="0">
                <a:latin typeface="Calibri" panose="020F0502020204030204" pitchFamily="34" charset="0"/>
                <a:ea typeface="Calibri" panose="020F0502020204030204" pitchFamily="34" charset="0"/>
                <a:cs typeface="Times New Roman" panose="02020603050405020304" pitchFamily="18" charset="0"/>
              </a:rPr>
              <a:t>dentification of next steps and action items</a:t>
            </a:r>
            <a:endParaRPr lang="en-US" kern="0">
              <a:effectLst/>
              <a:latin typeface="Calibri" panose="020F0502020204030204" pitchFamily="34" charset="0"/>
              <a:ea typeface="Calibri" panose="020F0502020204030204" pitchFamily="34" charset="0"/>
              <a:cs typeface="Times New Roman" panose="02020603050405020304" pitchFamily="18" charset="0"/>
            </a:endParaRPr>
          </a:p>
          <a:p>
            <a:pPr indent="-191770"/>
            <a:r>
              <a:rPr lang="en-US" b="1" kern="0">
                <a:ea typeface="MS Gothic" panose="020B0609070205080204" pitchFamily="49" charset="-128"/>
                <a:cs typeface="Times New Roman" panose="02020603050405020304" pitchFamily="18" charset="0"/>
              </a:rPr>
              <a:t>Quarterly Taskforce Meetings</a:t>
            </a:r>
            <a:endParaRPr lang="en-US" sz="1800" b="1" kern="0">
              <a:effectLst/>
              <a:latin typeface="Calibri Light" panose="020F0302020204030204" pitchFamily="34" charset="0"/>
              <a:ea typeface="MS Gothic" panose="020B0609070205080204" pitchFamily="49" charset="-128"/>
              <a:cs typeface="Times New Roman" panose="02020603050405020304" pitchFamily="18" charset="0"/>
            </a:endParaRPr>
          </a:p>
          <a:p>
            <a:pPr lvl="1" indent="-191770"/>
            <a:r>
              <a:rPr lang="en-US">
                <a:latin typeface="Calibri"/>
                <a:ea typeface="Calibri"/>
                <a:cs typeface="Calibri"/>
              </a:rPr>
              <a:t>Technical Consultant will be expected to lead a quarterly Taskforce Meeting comprised of </a:t>
            </a:r>
            <a:r>
              <a:rPr lang="en-US" err="1">
                <a:latin typeface="Calibri"/>
                <a:ea typeface="Calibri"/>
                <a:cs typeface="Calibri"/>
              </a:rPr>
              <a:t>MassCEC</a:t>
            </a:r>
            <a:r>
              <a:rPr lang="en-US">
                <a:latin typeface="Calibri"/>
                <a:ea typeface="Calibri"/>
                <a:cs typeface="Calibri"/>
              </a:rPr>
              <a:t> and other state agencies. The goal of the Taskforce is to coordinate with other state initiatives happening in these sectors, such as Massport’s SAF hub, and ensure agency agreement for the eventual Scope 4 recommendations. </a:t>
            </a:r>
          </a:p>
          <a:p>
            <a:pPr lvl="1" indent="-191770"/>
            <a:r>
              <a:rPr lang="en-US" err="1">
                <a:latin typeface="Calibri"/>
                <a:ea typeface="Calibri"/>
                <a:cs typeface="Calibri"/>
              </a:rPr>
              <a:t>MassCEC</a:t>
            </a:r>
            <a:r>
              <a:rPr lang="en-US">
                <a:latin typeface="Calibri"/>
                <a:ea typeface="Calibri"/>
                <a:cs typeface="Calibri"/>
              </a:rPr>
              <a:t> will identify Taskforce Members and Coordinate Taskforce convening. </a:t>
            </a:r>
            <a:endParaRPr lang="en-US">
              <a:ea typeface="Calibri"/>
            </a:endParaRPr>
          </a:p>
          <a:p>
            <a:pPr lvl="1" indent="-191770"/>
            <a:r>
              <a:rPr lang="en-US">
                <a:latin typeface="Calibri"/>
                <a:ea typeface="Calibri"/>
                <a:cs typeface="Calibri"/>
              </a:rPr>
              <a:t>Applicants should </a:t>
            </a:r>
            <a:r>
              <a:rPr lang="en-US" u="sng">
                <a:latin typeface="Calibri"/>
                <a:ea typeface="Calibri"/>
                <a:cs typeface="Calibri"/>
              </a:rPr>
              <a:t>not </a:t>
            </a:r>
            <a:r>
              <a:rPr lang="en-US">
                <a:latin typeface="Calibri"/>
                <a:ea typeface="Calibri"/>
                <a:cs typeface="Calibri"/>
              </a:rPr>
              <a:t>identify or reach out to prospective Taskforce members. </a:t>
            </a:r>
            <a:endParaRPr lang="en-US">
              <a:ea typeface="Calibri"/>
            </a:endParaRPr>
          </a:p>
        </p:txBody>
      </p:sp>
      <p:sp>
        <p:nvSpPr>
          <p:cNvPr id="3" name="Title 2">
            <a:extLst>
              <a:ext uri="{FF2B5EF4-FFF2-40B4-BE49-F238E27FC236}">
                <a16:creationId xmlns:a16="http://schemas.microsoft.com/office/drawing/2014/main" id="{E6E1A8CF-8378-CB95-E400-5FCABC28B99F}"/>
              </a:ext>
            </a:extLst>
          </p:cNvPr>
          <p:cNvSpPr>
            <a:spLocks noGrp="1"/>
          </p:cNvSpPr>
          <p:nvPr>
            <p:ph type="title"/>
          </p:nvPr>
        </p:nvSpPr>
        <p:spPr>
          <a:xfrm>
            <a:off x="304798" y="71120"/>
            <a:ext cx="11582400" cy="997660"/>
          </a:xfrm>
        </p:spPr>
        <p:txBody>
          <a:bodyPr/>
          <a:lstStyle/>
          <a:p>
            <a:r>
              <a:rPr lang="en-US"/>
              <a:t>Scope 1: Management and Reporting</a:t>
            </a:r>
          </a:p>
        </p:txBody>
      </p:sp>
      <p:sp>
        <p:nvSpPr>
          <p:cNvPr id="4" name="Slide Number Placeholder 3">
            <a:extLst>
              <a:ext uri="{FF2B5EF4-FFF2-40B4-BE49-F238E27FC236}">
                <a16:creationId xmlns:a16="http://schemas.microsoft.com/office/drawing/2014/main" id="{E3AF4CBF-553C-F988-915D-C641D3274A29}"/>
              </a:ext>
            </a:extLst>
          </p:cNvPr>
          <p:cNvSpPr>
            <a:spLocks noGrp="1"/>
          </p:cNvSpPr>
          <p:nvPr>
            <p:ph type="sldNum" sz="quarter" idx="11"/>
          </p:nvPr>
        </p:nvSpPr>
        <p:spPr/>
        <p:txBody>
          <a:bodyPr/>
          <a:lstStyle/>
          <a:p>
            <a:fld id="{45EBD3CB-B0EF-374D-A7D9-9E1E0B8E9BAC}" type="slidenum">
              <a:rPr lang="en-US" smtClean="0"/>
              <a:pPr/>
              <a:t>8</a:t>
            </a:fld>
            <a:endParaRPr lang="en-US"/>
          </a:p>
        </p:txBody>
      </p:sp>
      <p:sp>
        <p:nvSpPr>
          <p:cNvPr id="7" name="Rectangle 6">
            <a:extLst>
              <a:ext uri="{FF2B5EF4-FFF2-40B4-BE49-F238E27FC236}">
                <a16:creationId xmlns:a16="http://schemas.microsoft.com/office/drawing/2014/main" id="{543F3779-79CE-8501-7C65-85C357567F33}"/>
              </a:ext>
            </a:extLst>
          </p:cNvPr>
          <p:cNvSpPr/>
          <p:nvPr/>
        </p:nvSpPr>
        <p:spPr>
          <a:xfrm>
            <a:off x="175403" y="5281108"/>
            <a:ext cx="1143144" cy="997660"/>
          </a:xfrm>
          <a:prstGeom prst="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t>Pages </a:t>
            </a:r>
          </a:p>
          <a:p>
            <a:pPr algn="ctr"/>
            <a:r>
              <a:rPr lang="en-US" sz="2800" b="1">
                <a:ea typeface="Calibri"/>
                <a:cs typeface="Calibri"/>
              </a:rPr>
              <a:t>5-6</a:t>
            </a:r>
            <a:endParaRPr lang="en-US" sz="2800" b="1">
              <a:cs typeface="Calibri"/>
            </a:endParaRPr>
          </a:p>
          <a:p>
            <a:pPr algn="ctr"/>
            <a:r>
              <a:rPr lang="en-US"/>
              <a:t>of the RFP</a:t>
            </a:r>
            <a:endParaRPr lang="en-US">
              <a:cs typeface="Calibri"/>
            </a:endParaRPr>
          </a:p>
        </p:txBody>
      </p:sp>
    </p:spTree>
    <p:extLst>
      <p:ext uri="{BB962C8B-B14F-4D97-AF65-F5344CB8AC3E}">
        <p14:creationId xmlns:p14="http://schemas.microsoft.com/office/powerpoint/2010/main" val="14604401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81DD452-081B-5B04-8A22-3D2602F0DEF9}"/>
              </a:ext>
            </a:extLst>
          </p:cNvPr>
          <p:cNvSpPr>
            <a:spLocks noGrp="1"/>
          </p:cNvSpPr>
          <p:nvPr>
            <p:ph sz="half" idx="13"/>
          </p:nvPr>
        </p:nvSpPr>
        <p:spPr/>
        <p:txBody>
          <a:bodyPr/>
          <a:lstStyle/>
          <a:p>
            <a:r>
              <a:rPr lang="en-US" b="1">
                <a:ea typeface="Calibri" panose="020F0502020204030204" pitchFamily="34" charset="0"/>
              </a:rPr>
              <a:t>Scope Summary</a:t>
            </a:r>
          </a:p>
          <a:p>
            <a:pPr lvl="1"/>
            <a:r>
              <a:rPr lang="en-US">
                <a:effectLst/>
                <a:latin typeface="Calibri" panose="020F0502020204030204" pitchFamily="34" charset="0"/>
                <a:ea typeface="Calibri" panose="020F0502020204030204" pitchFamily="34" charset="0"/>
                <a:cs typeface="Calibri" panose="020F0502020204030204" pitchFamily="34" charset="0"/>
              </a:rPr>
              <a:t>Technical consultant will develop an </a:t>
            </a:r>
            <a:r>
              <a:rPr lang="en-US" b="1">
                <a:effectLst/>
                <a:latin typeface="Calibri" panose="020F0502020204030204" pitchFamily="34" charset="0"/>
                <a:ea typeface="Calibri" panose="020F0502020204030204" pitchFamily="34" charset="0"/>
                <a:cs typeface="Calibri" panose="020F0502020204030204" pitchFamily="34" charset="0"/>
              </a:rPr>
              <a:t>Initial Sector Map </a:t>
            </a:r>
            <a:r>
              <a:rPr lang="en-US">
                <a:effectLst/>
                <a:latin typeface="Calibri" panose="020F0502020204030204" pitchFamily="34" charset="0"/>
                <a:ea typeface="Calibri" panose="020F0502020204030204" pitchFamily="34" charset="0"/>
                <a:cs typeface="Calibri" panose="020F0502020204030204" pitchFamily="34" charset="0"/>
              </a:rPr>
              <a:t>to establish a baseline understanding of the current maritime and aviation sectors in Massachusetts. </a:t>
            </a:r>
            <a:r>
              <a:rPr lang="en-US">
                <a:ea typeface="Calibri" panose="020F0502020204030204" pitchFamily="34" charset="0"/>
              </a:rPr>
              <a:t>Technical consultant will identify and </a:t>
            </a:r>
            <a:r>
              <a:rPr lang="en-US" b="1">
                <a:ea typeface="Calibri" panose="020F0502020204030204" pitchFamily="34" charset="0"/>
              </a:rPr>
              <a:t>Acquire Datasets </a:t>
            </a:r>
            <a:r>
              <a:rPr lang="en-US">
                <a:ea typeface="Calibri" panose="020F0502020204030204" pitchFamily="34" charset="0"/>
              </a:rPr>
              <a:t>necessary to inform the </a:t>
            </a:r>
            <a:r>
              <a:rPr lang="en-US" b="1">
                <a:ea typeface="Calibri" panose="020F0502020204030204" pitchFamily="34" charset="0"/>
              </a:rPr>
              <a:t>Initial Sector Map </a:t>
            </a:r>
            <a:r>
              <a:rPr lang="en-US">
                <a:ea typeface="Calibri" panose="020F0502020204030204" pitchFamily="34" charset="0"/>
              </a:rPr>
              <a:t>and subsequent Scope 4 recommendations. </a:t>
            </a:r>
            <a:endParaRPr lang="en-US" b="1">
              <a:effectLst/>
              <a:latin typeface="Calibri" panose="020F0502020204030204" pitchFamily="34" charset="0"/>
              <a:ea typeface="Calibri" panose="020F0502020204030204" pitchFamily="34" charset="0"/>
              <a:cs typeface="Calibri" panose="020F0502020204030204" pitchFamily="34" charset="0"/>
            </a:endParaRPr>
          </a:p>
          <a:p>
            <a:r>
              <a:rPr lang="en-US" b="1">
                <a:ea typeface="Calibri" panose="020F0502020204030204" pitchFamily="34" charset="0"/>
              </a:rPr>
              <a:t>Initial Sector Map</a:t>
            </a:r>
          </a:p>
          <a:p>
            <a:pPr lvl="1"/>
            <a:r>
              <a:rPr lang="en-US" b="1">
                <a:ea typeface="Calibri" panose="020F0502020204030204" pitchFamily="34" charset="0"/>
              </a:rPr>
              <a:t>Key Stakeholders and Infrastructure </a:t>
            </a:r>
          </a:p>
          <a:p>
            <a:pPr lvl="2"/>
            <a:r>
              <a:rPr lang="en-US">
                <a:ea typeface="Calibri" panose="020F0502020204030204" pitchFamily="34" charset="0"/>
              </a:rPr>
              <a:t>Identification of location and scale of existing ports and terminals in MA</a:t>
            </a:r>
            <a:endParaRPr lang="en-US"/>
          </a:p>
          <a:p>
            <a:pPr lvl="2"/>
            <a:r>
              <a:rPr lang="en-US"/>
              <a:t>Key stakeholders in the maritime and aviation sectors </a:t>
            </a:r>
          </a:p>
          <a:p>
            <a:pPr lvl="2"/>
            <a:r>
              <a:rPr lang="en-US"/>
              <a:t>Sub-sectors within the broader maritime and aviation sectors</a:t>
            </a:r>
          </a:p>
          <a:p>
            <a:pPr lvl="2"/>
            <a:r>
              <a:rPr lang="en-US"/>
              <a:t>Infrastructure and vessel/aircraft ownership models</a:t>
            </a:r>
            <a:endParaRPr lang="en-US">
              <a:ea typeface="Calibri" panose="020F0502020204030204" pitchFamily="34" charset="0"/>
            </a:endParaRPr>
          </a:p>
          <a:p>
            <a:pPr lvl="1"/>
            <a:r>
              <a:rPr lang="en-US" b="1">
                <a:ea typeface="Calibri" panose="020F0502020204030204" pitchFamily="34" charset="0"/>
              </a:rPr>
              <a:t>Emissions Analysis</a:t>
            </a:r>
          </a:p>
          <a:p>
            <a:pPr lvl="2"/>
            <a:r>
              <a:rPr lang="en-US">
                <a:ea typeface="Calibri" panose="020F0502020204030204" pitchFamily="34" charset="0"/>
              </a:rPr>
              <a:t>Analysis of current emissions levels from Maritime and Aviation sectors in MA</a:t>
            </a:r>
          </a:p>
          <a:p>
            <a:pPr lvl="3"/>
            <a:r>
              <a:rPr lang="en-US">
                <a:ea typeface="Calibri" panose="020F0502020204030204" pitchFamily="34" charset="0"/>
              </a:rPr>
              <a:t>To include breakdown by sub-sector</a:t>
            </a:r>
          </a:p>
        </p:txBody>
      </p:sp>
      <p:sp>
        <p:nvSpPr>
          <p:cNvPr id="3" name="Title 2">
            <a:extLst>
              <a:ext uri="{FF2B5EF4-FFF2-40B4-BE49-F238E27FC236}">
                <a16:creationId xmlns:a16="http://schemas.microsoft.com/office/drawing/2014/main" id="{669199F7-1B8C-AE17-D600-2237BA02B594}"/>
              </a:ext>
            </a:extLst>
          </p:cNvPr>
          <p:cNvSpPr>
            <a:spLocks noGrp="1"/>
          </p:cNvSpPr>
          <p:nvPr>
            <p:ph type="title"/>
          </p:nvPr>
        </p:nvSpPr>
        <p:spPr/>
        <p:txBody>
          <a:bodyPr/>
          <a:lstStyle/>
          <a:p>
            <a:r>
              <a:rPr lang="en-US"/>
              <a:t>Scope 2: Baseline Sector Mapping</a:t>
            </a:r>
          </a:p>
        </p:txBody>
      </p:sp>
      <p:sp>
        <p:nvSpPr>
          <p:cNvPr id="4" name="Slide Number Placeholder 3">
            <a:extLst>
              <a:ext uri="{FF2B5EF4-FFF2-40B4-BE49-F238E27FC236}">
                <a16:creationId xmlns:a16="http://schemas.microsoft.com/office/drawing/2014/main" id="{FBE4EF87-8BE4-BC52-AE17-C55C821F8044}"/>
              </a:ext>
            </a:extLst>
          </p:cNvPr>
          <p:cNvSpPr>
            <a:spLocks noGrp="1"/>
          </p:cNvSpPr>
          <p:nvPr>
            <p:ph type="sldNum" sz="quarter" idx="11"/>
          </p:nvPr>
        </p:nvSpPr>
        <p:spPr/>
        <p:txBody>
          <a:bodyPr/>
          <a:lstStyle/>
          <a:p>
            <a:fld id="{45EBD3CB-B0EF-374D-A7D9-9E1E0B8E9BAC}" type="slidenum">
              <a:rPr lang="en-US" smtClean="0"/>
              <a:pPr/>
              <a:t>9</a:t>
            </a:fld>
            <a:endParaRPr lang="en-US"/>
          </a:p>
        </p:txBody>
      </p:sp>
      <p:sp>
        <p:nvSpPr>
          <p:cNvPr id="7" name="Rectangle 6">
            <a:extLst>
              <a:ext uri="{FF2B5EF4-FFF2-40B4-BE49-F238E27FC236}">
                <a16:creationId xmlns:a16="http://schemas.microsoft.com/office/drawing/2014/main" id="{566333A5-156D-C349-7058-B8894162A0C9}"/>
              </a:ext>
            </a:extLst>
          </p:cNvPr>
          <p:cNvSpPr/>
          <p:nvPr/>
        </p:nvSpPr>
        <p:spPr>
          <a:xfrm>
            <a:off x="175403" y="5281108"/>
            <a:ext cx="1143144" cy="997660"/>
          </a:xfrm>
          <a:prstGeom prst="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t>Page </a:t>
            </a:r>
          </a:p>
          <a:p>
            <a:pPr algn="ctr"/>
            <a:r>
              <a:rPr lang="en-US" sz="2800" b="1">
                <a:ea typeface="Calibri"/>
                <a:cs typeface="Calibri"/>
              </a:rPr>
              <a:t>6</a:t>
            </a:r>
            <a:endParaRPr lang="en-US" sz="2800" b="1">
              <a:cs typeface="Calibri"/>
            </a:endParaRPr>
          </a:p>
          <a:p>
            <a:pPr algn="ctr"/>
            <a:r>
              <a:rPr lang="en-US"/>
              <a:t>of the RFP</a:t>
            </a:r>
            <a:endParaRPr lang="en-US">
              <a:cs typeface="Calibri"/>
            </a:endParaRPr>
          </a:p>
        </p:txBody>
      </p:sp>
    </p:spTree>
    <p:extLst>
      <p:ext uri="{BB962C8B-B14F-4D97-AF65-F5344CB8AC3E}">
        <p14:creationId xmlns:p14="http://schemas.microsoft.com/office/powerpoint/2010/main" val="1604113920"/>
      </p:ext>
    </p:extLst>
  </p:cSld>
  <p:clrMapOvr>
    <a:masterClrMapping/>
  </p:clrMapOvr>
</p:sld>
</file>

<file path=ppt/theme/theme1.xml><?xml version="1.0" encoding="utf-8"?>
<a:theme xmlns:a="http://schemas.openxmlformats.org/drawingml/2006/main" name="Title Slide">
  <a:themeElements>
    <a:clrScheme name="MassCEC">
      <a:dk1>
        <a:srgbClr val="000000"/>
      </a:dk1>
      <a:lt1>
        <a:srgbClr val="FFFFFF"/>
      </a:lt1>
      <a:dk2>
        <a:srgbClr val="0065A4"/>
      </a:dk2>
      <a:lt2>
        <a:srgbClr val="79C142"/>
      </a:lt2>
      <a:accent1>
        <a:srgbClr val="0065A4"/>
      </a:accent1>
      <a:accent2>
        <a:srgbClr val="79C142"/>
      </a:accent2>
      <a:accent3>
        <a:srgbClr val="FF5F00"/>
      </a:accent3>
      <a:accent4>
        <a:srgbClr val="FEF200"/>
      </a:accent4>
      <a:accent5>
        <a:srgbClr val="133D71"/>
      </a:accent5>
      <a:accent6>
        <a:srgbClr val="F2F7FA"/>
      </a:accent6>
      <a:hlink>
        <a:srgbClr val="0065A4"/>
      </a:hlink>
      <a:folHlink>
        <a:srgbClr val="579DC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ssCEC Corporate Template A.potx" id="{AA78BD97-A906-4110-8ECA-95A01C0C5D73}" vid="{85A63FC4-8B8B-439B-9A09-FED2634485DB}"/>
    </a:ext>
  </a:extLst>
</a:theme>
</file>

<file path=ppt/theme/theme10.xml><?xml version="1.0" encoding="utf-8"?>
<a:theme xmlns:a="http://schemas.openxmlformats.org/drawingml/2006/main" name="Blank Slide with Header &amp; Footer">
  <a:themeElements>
    <a:clrScheme name="MassCEC">
      <a:dk1>
        <a:srgbClr val="000000"/>
      </a:dk1>
      <a:lt1>
        <a:srgbClr val="FFFFFF"/>
      </a:lt1>
      <a:dk2>
        <a:srgbClr val="0065A4"/>
      </a:dk2>
      <a:lt2>
        <a:srgbClr val="79C142"/>
      </a:lt2>
      <a:accent1>
        <a:srgbClr val="0065A4"/>
      </a:accent1>
      <a:accent2>
        <a:srgbClr val="79C142"/>
      </a:accent2>
      <a:accent3>
        <a:srgbClr val="FF5F00"/>
      </a:accent3>
      <a:accent4>
        <a:srgbClr val="FEF200"/>
      </a:accent4>
      <a:accent5>
        <a:srgbClr val="133D71"/>
      </a:accent5>
      <a:accent6>
        <a:srgbClr val="F2F7FA"/>
      </a:accent6>
      <a:hlink>
        <a:srgbClr val="0065A4"/>
      </a:hlink>
      <a:folHlink>
        <a:srgbClr val="579DC9"/>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ssCEC Corporate Template A.potx" id="{AA78BD97-A906-4110-8ECA-95A01C0C5D73}" vid="{10DE1146-2B0E-4B9A-AB3D-F938050062B1}"/>
    </a:ext>
  </a:extLst>
</a:theme>
</file>

<file path=ppt/theme/theme11.xml><?xml version="1.0" encoding="utf-8"?>
<a:theme xmlns:a="http://schemas.openxmlformats.org/drawingml/2006/main" name="Blank Slide">
  <a:themeElements>
    <a:clrScheme name="MassCEC">
      <a:dk1>
        <a:srgbClr val="000000"/>
      </a:dk1>
      <a:lt1>
        <a:srgbClr val="FFFFFF"/>
      </a:lt1>
      <a:dk2>
        <a:srgbClr val="0065A4"/>
      </a:dk2>
      <a:lt2>
        <a:srgbClr val="79C142"/>
      </a:lt2>
      <a:accent1>
        <a:srgbClr val="0065A4"/>
      </a:accent1>
      <a:accent2>
        <a:srgbClr val="79C142"/>
      </a:accent2>
      <a:accent3>
        <a:srgbClr val="FF5F00"/>
      </a:accent3>
      <a:accent4>
        <a:srgbClr val="FEF200"/>
      </a:accent4>
      <a:accent5>
        <a:srgbClr val="133D71"/>
      </a:accent5>
      <a:accent6>
        <a:srgbClr val="F2F7FA"/>
      </a:accent6>
      <a:hlink>
        <a:srgbClr val="0065A4"/>
      </a:hlink>
      <a:folHlink>
        <a:srgbClr val="579DC9"/>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ssCEC Corporate Template A.potx" id="{AA78BD97-A906-4110-8ECA-95A01C0C5D73}" vid="{51007003-D66C-406D-AE7E-13482085C043}"/>
    </a:ext>
  </a:extLst>
</a:theme>
</file>

<file path=ppt/theme/theme12.xml><?xml version="1.0" encoding="utf-8"?>
<a:theme xmlns:a="http://schemas.openxmlformats.org/drawingml/2006/main" name="Full Blank Slide">
  <a:themeElements>
    <a:clrScheme name="MassCEC">
      <a:dk1>
        <a:srgbClr val="000000"/>
      </a:dk1>
      <a:lt1>
        <a:srgbClr val="FFFFFF"/>
      </a:lt1>
      <a:dk2>
        <a:srgbClr val="0065A4"/>
      </a:dk2>
      <a:lt2>
        <a:srgbClr val="79C142"/>
      </a:lt2>
      <a:accent1>
        <a:srgbClr val="0065A4"/>
      </a:accent1>
      <a:accent2>
        <a:srgbClr val="79C142"/>
      </a:accent2>
      <a:accent3>
        <a:srgbClr val="FF5F00"/>
      </a:accent3>
      <a:accent4>
        <a:srgbClr val="FEF200"/>
      </a:accent4>
      <a:accent5>
        <a:srgbClr val="133D71"/>
      </a:accent5>
      <a:accent6>
        <a:srgbClr val="F2F7FA"/>
      </a:accent6>
      <a:hlink>
        <a:srgbClr val="0065A4"/>
      </a:hlink>
      <a:folHlink>
        <a:srgbClr val="579DC9"/>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ssCEC Corporate Template A.potx" id="{AA78BD97-A906-4110-8ECA-95A01C0C5D73}" vid="{2EDADE28-E79E-425A-AF5F-682ECDF8EC93}"/>
    </a:ext>
  </a:extLst>
</a:theme>
</file>

<file path=ppt/theme/theme13.xml><?xml version="1.0" encoding="utf-8"?>
<a:theme xmlns:a="http://schemas.openxmlformats.org/drawingml/2006/main" name="1_Content Slides">
  <a:themeElements>
    <a:clrScheme name="MassCEC">
      <a:dk1>
        <a:srgbClr val="000000"/>
      </a:dk1>
      <a:lt1>
        <a:srgbClr val="FFFFFF"/>
      </a:lt1>
      <a:dk2>
        <a:srgbClr val="0065A4"/>
      </a:dk2>
      <a:lt2>
        <a:srgbClr val="79C142"/>
      </a:lt2>
      <a:accent1>
        <a:srgbClr val="0065A4"/>
      </a:accent1>
      <a:accent2>
        <a:srgbClr val="79C142"/>
      </a:accent2>
      <a:accent3>
        <a:srgbClr val="FF5F00"/>
      </a:accent3>
      <a:accent4>
        <a:srgbClr val="FEF200"/>
      </a:accent4>
      <a:accent5>
        <a:srgbClr val="133D71"/>
      </a:accent5>
      <a:accent6>
        <a:srgbClr val="F2F7FA"/>
      </a:accent6>
      <a:hlink>
        <a:srgbClr val="0065A4"/>
      </a:hlink>
      <a:folHlink>
        <a:srgbClr val="579DC9"/>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itle Slide 2">
  <a:themeElements>
    <a:clrScheme name="MassCEC">
      <a:dk1>
        <a:srgbClr val="000000"/>
      </a:dk1>
      <a:lt1>
        <a:srgbClr val="FFFFFF"/>
      </a:lt1>
      <a:dk2>
        <a:srgbClr val="0065A4"/>
      </a:dk2>
      <a:lt2>
        <a:srgbClr val="79C142"/>
      </a:lt2>
      <a:accent1>
        <a:srgbClr val="0065A4"/>
      </a:accent1>
      <a:accent2>
        <a:srgbClr val="79C142"/>
      </a:accent2>
      <a:accent3>
        <a:srgbClr val="FF5F00"/>
      </a:accent3>
      <a:accent4>
        <a:srgbClr val="FEF200"/>
      </a:accent4>
      <a:accent5>
        <a:srgbClr val="133D71"/>
      </a:accent5>
      <a:accent6>
        <a:srgbClr val="F2F7FA"/>
      </a:accent6>
      <a:hlink>
        <a:srgbClr val="0065A4"/>
      </a:hlink>
      <a:folHlink>
        <a:srgbClr val="579DC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ssCEC Corporate Template A.potx" id="{AA78BD97-A906-4110-8ECA-95A01C0C5D73}" vid="{C844BA6D-F757-4DA0-BD46-9E9B8013FBF7}"/>
    </a:ext>
  </a:extLst>
</a:theme>
</file>

<file path=ppt/theme/theme3.xml><?xml version="1.0" encoding="utf-8"?>
<a:theme xmlns:a="http://schemas.openxmlformats.org/drawingml/2006/main" name="Content Slides">
  <a:themeElements>
    <a:clrScheme name="MassCEC">
      <a:dk1>
        <a:srgbClr val="000000"/>
      </a:dk1>
      <a:lt1>
        <a:srgbClr val="FFFFFF"/>
      </a:lt1>
      <a:dk2>
        <a:srgbClr val="0065A4"/>
      </a:dk2>
      <a:lt2>
        <a:srgbClr val="79C142"/>
      </a:lt2>
      <a:accent1>
        <a:srgbClr val="0065A4"/>
      </a:accent1>
      <a:accent2>
        <a:srgbClr val="79C142"/>
      </a:accent2>
      <a:accent3>
        <a:srgbClr val="FF5F00"/>
      </a:accent3>
      <a:accent4>
        <a:srgbClr val="FEF200"/>
      </a:accent4>
      <a:accent5>
        <a:srgbClr val="133D71"/>
      </a:accent5>
      <a:accent6>
        <a:srgbClr val="F2F7FA"/>
      </a:accent6>
      <a:hlink>
        <a:srgbClr val="0065A4"/>
      </a:hlink>
      <a:folHlink>
        <a:srgbClr val="579DC9"/>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ssCEC Corporate Template A.potx" id="{AA78BD97-A906-4110-8ECA-95A01C0C5D73}" vid="{D6123B99-0FF0-444E-B8C4-F58A97068F20}"/>
    </a:ext>
  </a:extLst>
</a:theme>
</file>

<file path=ppt/theme/theme4.xml><?xml version="1.0" encoding="utf-8"?>
<a:theme xmlns:a="http://schemas.openxmlformats.org/drawingml/2006/main" name="Content and Data Slides">
  <a:themeElements>
    <a:clrScheme name="MassCEC">
      <a:dk1>
        <a:srgbClr val="000000"/>
      </a:dk1>
      <a:lt1>
        <a:srgbClr val="FFFFFF"/>
      </a:lt1>
      <a:dk2>
        <a:srgbClr val="0065A4"/>
      </a:dk2>
      <a:lt2>
        <a:srgbClr val="79C142"/>
      </a:lt2>
      <a:accent1>
        <a:srgbClr val="0065A4"/>
      </a:accent1>
      <a:accent2>
        <a:srgbClr val="79C142"/>
      </a:accent2>
      <a:accent3>
        <a:srgbClr val="FF5F00"/>
      </a:accent3>
      <a:accent4>
        <a:srgbClr val="FEF200"/>
      </a:accent4>
      <a:accent5>
        <a:srgbClr val="133D71"/>
      </a:accent5>
      <a:accent6>
        <a:srgbClr val="F2F7FA"/>
      </a:accent6>
      <a:hlink>
        <a:srgbClr val="0065A4"/>
      </a:hlink>
      <a:folHlink>
        <a:srgbClr val="579DC9"/>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ssCEC Corporate Template A.potx" id="{AA78BD97-A906-4110-8ECA-95A01C0C5D73}" vid="{09A9BA66-E6C2-4250-B48B-3D52E686033D}"/>
    </a:ext>
  </a:extLst>
</a:theme>
</file>

<file path=ppt/theme/theme5.xml><?xml version="1.0" encoding="utf-8"?>
<a:theme xmlns:a="http://schemas.openxmlformats.org/drawingml/2006/main" name="Tiled Icons White Background">
  <a:themeElements>
    <a:clrScheme name="MassCEC">
      <a:dk1>
        <a:srgbClr val="000000"/>
      </a:dk1>
      <a:lt1>
        <a:srgbClr val="FFFFFF"/>
      </a:lt1>
      <a:dk2>
        <a:srgbClr val="0065A4"/>
      </a:dk2>
      <a:lt2>
        <a:srgbClr val="79C142"/>
      </a:lt2>
      <a:accent1>
        <a:srgbClr val="0065A4"/>
      </a:accent1>
      <a:accent2>
        <a:srgbClr val="79C142"/>
      </a:accent2>
      <a:accent3>
        <a:srgbClr val="FF5F00"/>
      </a:accent3>
      <a:accent4>
        <a:srgbClr val="FEF200"/>
      </a:accent4>
      <a:accent5>
        <a:srgbClr val="133D71"/>
      </a:accent5>
      <a:accent6>
        <a:srgbClr val="F2F7FA"/>
      </a:accent6>
      <a:hlink>
        <a:srgbClr val="0065A4"/>
      </a:hlink>
      <a:folHlink>
        <a:srgbClr val="579DC9"/>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ssCEC Corporate Template A.potx" id="{AA78BD97-A906-4110-8ECA-95A01C0C5D73}" vid="{86175576-EAA5-4C96-A4AA-F6F337934272}"/>
    </a:ext>
  </a:extLst>
</a:theme>
</file>

<file path=ppt/theme/theme6.xml><?xml version="1.0" encoding="utf-8"?>
<a:theme xmlns:a="http://schemas.openxmlformats.org/drawingml/2006/main" name="Tiled Icons Dark Blue Background">
  <a:themeElements>
    <a:clrScheme name="MassCEC">
      <a:dk1>
        <a:srgbClr val="000000"/>
      </a:dk1>
      <a:lt1>
        <a:srgbClr val="FFFFFF"/>
      </a:lt1>
      <a:dk2>
        <a:srgbClr val="0065A4"/>
      </a:dk2>
      <a:lt2>
        <a:srgbClr val="79C142"/>
      </a:lt2>
      <a:accent1>
        <a:srgbClr val="0065A4"/>
      </a:accent1>
      <a:accent2>
        <a:srgbClr val="79C142"/>
      </a:accent2>
      <a:accent3>
        <a:srgbClr val="FF5F00"/>
      </a:accent3>
      <a:accent4>
        <a:srgbClr val="FEF200"/>
      </a:accent4>
      <a:accent5>
        <a:srgbClr val="133D71"/>
      </a:accent5>
      <a:accent6>
        <a:srgbClr val="F2F7FA"/>
      </a:accent6>
      <a:hlink>
        <a:srgbClr val="0065A4"/>
      </a:hlink>
      <a:folHlink>
        <a:srgbClr val="579DC9"/>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ssCEC Corporate Template A.potx" id="{AA78BD97-A906-4110-8ECA-95A01C0C5D73}" vid="{AAE2698B-9C71-4FE2-A304-931DD058E683}"/>
    </a:ext>
  </a:extLst>
</a:theme>
</file>

<file path=ppt/theme/theme7.xml><?xml version="1.0" encoding="utf-8"?>
<a:theme xmlns:a="http://schemas.openxmlformats.org/drawingml/2006/main" name="Divider Dark Blue">
  <a:themeElements>
    <a:clrScheme name="MassCEC">
      <a:dk1>
        <a:srgbClr val="000000"/>
      </a:dk1>
      <a:lt1>
        <a:srgbClr val="FFFFFF"/>
      </a:lt1>
      <a:dk2>
        <a:srgbClr val="0065A4"/>
      </a:dk2>
      <a:lt2>
        <a:srgbClr val="79C142"/>
      </a:lt2>
      <a:accent1>
        <a:srgbClr val="0065A4"/>
      </a:accent1>
      <a:accent2>
        <a:srgbClr val="79C142"/>
      </a:accent2>
      <a:accent3>
        <a:srgbClr val="FF5F00"/>
      </a:accent3>
      <a:accent4>
        <a:srgbClr val="FEF200"/>
      </a:accent4>
      <a:accent5>
        <a:srgbClr val="133D71"/>
      </a:accent5>
      <a:accent6>
        <a:srgbClr val="F2F7FA"/>
      </a:accent6>
      <a:hlink>
        <a:srgbClr val="0065A4"/>
      </a:hlink>
      <a:folHlink>
        <a:srgbClr val="579DC9"/>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ssCEC Corporate Template A.potx" id="{AA78BD97-A906-4110-8ECA-95A01C0C5D73}" vid="{A664A07D-7482-44ED-B4C9-9D08F3ED90E5}"/>
    </a:ext>
  </a:extLst>
</a:theme>
</file>

<file path=ppt/theme/theme8.xml><?xml version="1.0" encoding="utf-8"?>
<a:theme xmlns:a="http://schemas.openxmlformats.org/drawingml/2006/main" name="Divider with Subject Icons">
  <a:themeElements>
    <a:clrScheme name="MassCEC">
      <a:dk1>
        <a:srgbClr val="000000"/>
      </a:dk1>
      <a:lt1>
        <a:srgbClr val="FFFFFF"/>
      </a:lt1>
      <a:dk2>
        <a:srgbClr val="0065A4"/>
      </a:dk2>
      <a:lt2>
        <a:srgbClr val="79C142"/>
      </a:lt2>
      <a:accent1>
        <a:srgbClr val="0065A4"/>
      </a:accent1>
      <a:accent2>
        <a:srgbClr val="79C142"/>
      </a:accent2>
      <a:accent3>
        <a:srgbClr val="FF5F00"/>
      </a:accent3>
      <a:accent4>
        <a:srgbClr val="FEF200"/>
      </a:accent4>
      <a:accent5>
        <a:srgbClr val="133D71"/>
      </a:accent5>
      <a:accent6>
        <a:srgbClr val="F2F7FA"/>
      </a:accent6>
      <a:hlink>
        <a:srgbClr val="0065A4"/>
      </a:hlink>
      <a:folHlink>
        <a:srgbClr val="579DC9"/>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ssCEC Corporate Template A.potx" id="{AA78BD97-A906-4110-8ECA-95A01C0C5D73}" vid="{B2596564-AFF2-4BFB-9173-DACD45242DA9}"/>
    </a:ext>
  </a:extLst>
</a:theme>
</file>

<file path=ppt/theme/theme9.xml><?xml version="1.0" encoding="utf-8"?>
<a:theme xmlns:a="http://schemas.openxmlformats.org/drawingml/2006/main" name="White Divider Slide">
  <a:themeElements>
    <a:clrScheme name="MassCEC">
      <a:dk1>
        <a:srgbClr val="000000"/>
      </a:dk1>
      <a:lt1>
        <a:srgbClr val="FFFFFF"/>
      </a:lt1>
      <a:dk2>
        <a:srgbClr val="0065A4"/>
      </a:dk2>
      <a:lt2>
        <a:srgbClr val="79C142"/>
      </a:lt2>
      <a:accent1>
        <a:srgbClr val="0065A4"/>
      </a:accent1>
      <a:accent2>
        <a:srgbClr val="79C142"/>
      </a:accent2>
      <a:accent3>
        <a:srgbClr val="FF5F00"/>
      </a:accent3>
      <a:accent4>
        <a:srgbClr val="FEF200"/>
      </a:accent4>
      <a:accent5>
        <a:srgbClr val="133D71"/>
      </a:accent5>
      <a:accent6>
        <a:srgbClr val="F2F7FA"/>
      </a:accent6>
      <a:hlink>
        <a:srgbClr val="0065A4"/>
      </a:hlink>
      <a:folHlink>
        <a:srgbClr val="579DC9"/>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ssCEC Corporate Template A.potx" id="{AA78BD97-A906-4110-8ECA-95A01C0C5D73}" vid="{591A89B6-5303-4098-BF97-64EAC1DFCA41}"/>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0e758630-0973-480b-a8ec-18262ddf16e1" xsi:nil="true"/>
    <lcf76f155ced4ddcb4097134ff3c332f xmlns="23c2ef15-9bf2-48dc-a02b-569415b1decc">
      <Terms xmlns="http://schemas.microsoft.com/office/infopath/2007/PartnerControls"/>
    </lcf76f155ced4ddcb4097134ff3c332f>
    <_Flow_SignoffStatus xmlns="23c2ef15-9bf2-48dc-a02b-569415b1dec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28377CBFA49F64EA15795A9638DEA0F" ma:contentTypeVersion="17" ma:contentTypeDescription="Create a new document." ma:contentTypeScope="" ma:versionID="0f73733567ae4a4594da24dd3ad4d3c8">
  <xsd:schema xmlns:xsd="http://www.w3.org/2001/XMLSchema" xmlns:xs="http://www.w3.org/2001/XMLSchema" xmlns:p="http://schemas.microsoft.com/office/2006/metadata/properties" xmlns:ns2="23c2ef15-9bf2-48dc-a02b-569415b1decc" xmlns:ns3="0e758630-0973-480b-a8ec-18262ddf16e1" targetNamespace="http://schemas.microsoft.com/office/2006/metadata/properties" ma:root="true" ma:fieldsID="96d4ebc4a189b8ccab14835ae21cf587" ns2:_="" ns3:_="">
    <xsd:import namespace="23c2ef15-9bf2-48dc-a02b-569415b1decc"/>
    <xsd:import namespace="0e758630-0973-480b-a8ec-18262ddf16e1"/>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_Flow_SignoffStatus" minOccurs="0"/>
                <xsd:element ref="ns2:MediaServiceSearchProperties" minOccurs="0"/>
                <xsd:element ref="ns2:MediaServiceObjectDetectorVersion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c2ef15-9bf2-48dc-a02b-569415b1de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4faeb5f8-066e-4252-85f7-2a35006b4990"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20" nillable="true" ma:displayName="Location" ma:description="" ma:indexed="true" ma:internalName="MediaServiceLocation" ma:readOnly="true">
      <xsd:simpleType>
        <xsd:restriction base="dms:Text"/>
      </xsd:simpleType>
    </xsd:element>
    <xsd:element name="_Flow_SignoffStatus" ma:index="21" nillable="true" ma:displayName="Sign-off status" ma:internalName="Sign_x002d_off_x0020_status">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BillingMetadata" ma:index="2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e758630-0973-480b-a8ec-18262ddf16e1"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a1448b37-e6e8-48d7-ad87-bed8981cfb3c}" ma:internalName="TaxCatchAll" ma:showField="CatchAllData" ma:web="0e758630-0973-480b-a8ec-18262ddf16e1">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B7BF05A-0B82-4E9B-B2D8-B3C0765CE3CE}">
  <ds:schemaRefs>
    <ds:schemaRef ds:uri="http://schemas.microsoft.com/sharepoint/v3/contenttype/forms"/>
  </ds:schemaRefs>
</ds:datastoreItem>
</file>

<file path=customXml/itemProps2.xml><?xml version="1.0" encoding="utf-8"?>
<ds:datastoreItem xmlns:ds="http://schemas.openxmlformats.org/officeDocument/2006/customXml" ds:itemID="{556955BD-30B1-470D-BE24-A281C5FBAE50}">
  <ds:schemaRefs>
    <ds:schemaRef ds:uri="0e758630-0973-480b-a8ec-18262ddf16e1"/>
    <ds:schemaRef ds:uri="23c2ef15-9bf2-48dc-a02b-569415b1dec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45707252-594D-4F53-BB60-1851A1EED0F1}">
  <ds:schemaRefs>
    <ds:schemaRef ds:uri="0e758630-0973-480b-a8ec-18262ddf16e1"/>
    <ds:schemaRef ds:uri="23c2ef15-9bf2-48dc-a02b-569415b1dec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MassCEC Corporate Template A</Template>
  <TotalTime>0</TotalTime>
  <Words>1752</Words>
  <Application>Microsoft Office PowerPoint</Application>
  <PresentationFormat>Widescreen</PresentationFormat>
  <Paragraphs>222</Paragraphs>
  <Slides>18</Slides>
  <Notes>5</Notes>
  <HiddenSlides>0</HiddenSlides>
  <MMClips>0</MMClips>
  <ScaleCrop>false</ScaleCrop>
  <HeadingPairs>
    <vt:vector size="6" baseType="variant">
      <vt:variant>
        <vt:lpstr>Fonts Used</vt:lpstr>
      </vt:variant>
      <vt:variant>
        <vt:i4>8</vt:i4>
      </vt:variant>
      <vt:variant>
        <vt:lpstr>Theme</vt:lpstr>
      </vt:variant>
      <vt:variant>
        <vt:i4>13</vt:i4>
      </vt:variant>
      <vt:variant>
        <vt:lpstr>Slide Titles</vt:lpstr>
      </vt:variant>
      <vt:variant>
        <vt:i4>18</vt:i4>
      </vt:variant>
    </vt:vector>
  </HeadingPairs>
  <TitlesOfParts>
    <vt:vector size="39" baseType="lpstr">
      <vt:lpstr>MS Gothic</vt:lpstr>
      <vt:lpstr>Arial</vt:lpstr>
      <vt:lpstr>Arial,Sans-Serif</vt:lpstr>
      <vt:lpstr>Calibri</vt:lpstr>
      <vt:lpstr>Calibri Light</vt:lpstr>
      <vt:lpstr>Courier New</vt:lpstr>
      <vt:lpstr>System Font Regular</vt:lpstr>
      <vt:lpstr>Wingdings</vt:lpstr>
      <vt:lpstr>Title Slide</vt:lpstr>
      <vt:lpstr>Title Slide 2</vt:lpstr>
      <vt:lpstr>Content Slides</vt:lpstr>
      <vt:lpstr>Content and Data Slides</vt:lpstr>
      <vt:lpstr>Tiled Icons White Background</vt:lpstr>
      <vt:lpstr>Tiled Icons Dark Blue Background</vt:lpstr>
      <vt:lpstr>Divider Dark Blue</vt:lpstr>
      <vt:lpstr>Divider with Subject Icons</vt:lpstr>
      <vt:lpstr>White Divider Slide</vt:lpstr>
      <vt:lpstr>Blank Slide with Header &amp; Footer</vt:lpstr>
      <vt:lpstr>Blank Slide</vt:lpstr>
      <vt:lpstr>Full Blank Slide</vt:lpstr>
      <vt:lpstr>1_Content Slides</vt:lpstr>
      <vt:lpstr>Maritime And Aviation Decarbonization Sector Mapping RFP</vt:lpstr>
      <vt:lpstr>Agenda Overview</vt:lpstr>
      <vt:lpstr>Intro to Speakers</vt:lpstr>
      <vt:lpstr>PowerPoint Presentation</vt:lpstr>
      <vt:lpstr>Maritime and Aviation Decarbonization Sector Mapping Initiative: Background and Goals</vt:lpstr>
      <vt:lpstr>Initiative Parameters</vt:lpstr>
      <vt:lpstr>Scope of Work </vt:lpstr>
      <vt:lpstr>Scope 1: Management and Reporting</vt:lpstr>
      <vt:lpstr>Scope 2: Baseline Sector Mapping</vt:lpstr>
      <vt:lpstr>Scope 3: Sector Engagement and Finalized Sector Map</vt:lpstr>
      <vt:lpstr>Scope 4: Development and Communication of Recommendations </vt:lpstr>
      <vt:lpstr>Application Details</vt:lpstr>
      <vt:lpstr>Budget and Eligibility</vt:lpstr>
      <vt:lpstr>Application Resources</vt:lpstr>
      <vt:lpstr>How to Apply</vt:lpstr>
      <vt:lpstr>Application Timeline</vt:lpstr>
      <vt:lpstr>FAQs</vt:lpstr>
      <vt:lpstr>Thanks for Joining Us! CleanTransportation@MassCEC.com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 Mlodozeniec</dc:creator>
  <cp:lastModifiedBy>Karl Adrianza</cp:lastModifiedBy>
  <cp:revision>21</cp:revision>
  <dcterms:created xsi:type="dcterms:W3CDTF">2024-01-24T14:50:59Z</dcterms:created>
  <dcterms:modified xsi:type="dcterms:W3CDTF">2026-03-27T14:54:40Z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0x010100128377CBFA49F64EA15795A9638DEA0F</vt:lpwstr>
  </property>
  <property fmtid="{D5CDD505-2E9C-101B-9397-08002B2CF9AE}" pid="3" name="MediaServiceImageTags">
    <vt:lpwstr/>
  </property>
</Properties>
</file>