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1"/>
  </p:notesMasterIdLst>
  <p:handoutMasterIdLst>
    <p:handoutMasterId r:id="rId22"/>
  </p:handoutMasterIdLst>
  <p:sldIdLst>
    <p:sldId id="262" r:id="rId5"/>
    <p:sldId id="287" r:id="rId6"/>
    <p:sldId id="286" r:id="rId7"/>
    <p:sldId id="292" r:id="rId8"/>
    <p:sldId id="299" r:id="rId9"/>
    <p:sldId id="288" r:id="rId10"/>
    <p:sldId id="289" r:id="rId11"/>
    <p:sldId id="290" r:id="rId12"/>
    <p:sldId id="291" r:id="rId13"/>
    <p:sldId id="293" r:id="rId14"/>
    <p:sldId id="294" r:id="rId15"/>
    <p:sldId id="295" r:id="rId16"/>
    <p:sldId id="296" r:id="rId17"/>
    <p:sldId id="298" r:id="rId18"/>
    <p:sldId id="297" r:id="rId19"/>
    <p:sldId id="2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050D0118-FA81-FA57-F839-2868A28199DE}" name="Jenn Studaker" initials="JS" userId="50fe19eba4339667" providerId="Windows Live"/>
  <p188:author id="{F5A90A5E-5924-D73F-4813-0770CC59A725}" name="Jacob Chaplin" initials="JC" userId="S::jchaplin@masscec.com::144fc822-f51b-4619-b7f9-13ceac282175" providerId="AD"/>
  <p188:author id="{82B271F1-3FF2-93BE-DF6B-CEB7487F8875}" name="Corrin Moss" initials="CM" userId="S::cmoss@masscec.com::ebb1f3d9-934a-4fe8-848d-9256cc19c9e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D68"/>
    <a:srgbClr val="006D69"/>
    <a:srgbClr val="E8E8E8"/>
    <a:srgbClr val="772B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BC21428-857E-0012-0D2E-6E51B3C1704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latin typeface="Open Sans" panose="020B0606030504020204" pitchFamily="34" charset="0"/>
            </a:endParaRPr>
          </a:p>
        </p:txBody>
      </p:sp>
      <p:sp>
        <p:nvSpPr>
          <p:cNvPr id="3" name="Date Placeholder 2">
            <a:extLst>
              <a:ext uri="{FF2B5EF4-FFF2-40B4-BE49-F238E27FC236}">
                <a16:creationId xmlns:a16="http://schemas.microsoft.com/office/drawing/2014/main" id="{E7D91C0F-25EB-8655-8093-9C8D0A97D3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73668E9-1639-4B45-80B0-C2852F7A46AA}" type="datetimeFigureOut">
              <a:rPr lang="en-US" smtClean="0">
                <a:latin typeface="Open Sans" panose="020B0606030504020204" pitchFamily="34" charset="0"/>
              </a:rPr>
              <a:t>7/17/2026</a:t>
            </a:fld>
            <a:endParaRPr lang="en-US">
              <a:latin typeface="Open Sans" panose="020B0606030504020204" pitchFamily="34" charset="0"/>
            </a:endParaRPr>
          </a:p>
        </p:txBody>
      </p:sp>
      <p:sp>
        <p:nvSpPr>
          <p:cNvPr id="4" name="Footer Placeholder 3">
            <a:extLst>
              <a:ext uri="{FF2B5EF4-FFF2-40B4-BE49-F238E27FC236}">
                <a16:creationId xmlns:a16="http://schemas.microsoft.com/office/drawing/2014/main" id="{19787D43-1791-E8FB-46BF-9E74AD2566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latin typeface="Open Sans" panose="020B0606030504020204" pitchFamily="34" charset="0"/>
            </a:endParaRPr>
          </a:p>
        </p:txBody>
      </p:sp>
      <p:sp>
        <p:nvSpPr>
          <p:cNvPr id="5" name="Slide Number Placeholder 4">
            <a:extLst>
              <a:ext uri="{FF2B5EF4-FFF2-40B4-BE49-F238E27FC236}">
                <a16:creationId xmlns:a16="http://schemas.microsoft.com/office/drawing/2014/main" id="{9868C510-CF9C-A29A-FD38-BF067E1C933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B882596-AB57-DD45-8DCB-D12953A9EACE}" type="slidenum">
              <a:rPr lang="en-US" smtClean="0">
                <a:latin typeface="Open Sans" panose="020B0606030504020204" pitchFamily="34" charset="0"/>
              </a:rPr>
              <a:t>‹#›</a:t>
            </a:fld>
            <a:endParaRPr lang="en-US">
              <a:latin typeface="Open Sans" panose="020B0606030504020204" pitchFamily="34" charset="0"/>
            </a:endParaRPr>
          </a:p>
        </p:txBody>
      </p:sp>
    </p:spTree>
    <p:extLst>
      <p:ext uri="{BB962C8B-B14F-4D97-AF65-F5344CB8AC3E}">
        <p14:creationId xmlns:p14="http://schemas.microsoft.com/office/powerpoint/2010/main" val="114146644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Open Sans" panose="020B060603050402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Open Sans" panose="020B0606030504020204" pitchFamily="34" charset="0"/>
              </a:defRPr>
            </a:lvl1pPr>
          </a:lstStyle>
          <a:p>
            <a:fld id="{815E5570-3C2E-0D40-ABE9-B38C28FF0380}" type="datetimeFigureOut">
              <a:rPr lang="en-US" smtClean="0"/>
              <a:pPr/>
              <a:t>7/17/2026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Open Sans" panose="020B060603050402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Open Sans" panose="020B0606030504020204" pitchFamily="34" charset="0"/>
              </a:defRPr>
            </a:lvl1pPr>
          </a:lstStyle>
          <a:p>
            <a:fld id="{BF43B4E3-E5AC-5D4D-A7C3-1B822F8E6D98}" type="slidenum">
              <a:rPr lang="en-US" smtClean="0"/>
              <a:pPr/>
              <a:t>‹#›</a:t>
            </a:fld>
            <a:endParaRPr lang="en-US"/>
          </a:p>
        </p:txBody>
      </p:sp>
    </p:spTree>
    <p:extLst>
      <p:ext uri="{BB962C8B-B14F-4D97-AF65-F5344CB8AC3E}">
        <p14:creationId xmlns:p14="http://schemas.microsoft.com/office/powerpoint/2010/main" val="1620931392"/>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Open Sans" panose="020B0606030504020204" pitchFamily="34" charset="0"/>
        <a:ea typeface="+mn-ea"/>
        <a:cs typeface="+mn-cs"/>
      </a:defRPr>
    </a:lvl1pPr>
    <a:lvl2pPr marL="457200" algn="l" defTabSz="914400" rtl="0" eaLnBrk="1" latinLnBrk="0" hangingPunct="1">
      <a:defRPr sz="1200" b="0" i="0" kern="1200">
        <a:solidFill>
          <a:schemeClr val="tx1"/>
        </a:solidFill>
        <a:latin typeface="Open Sans" panose="020B0606030504020204" pitchFamily="34" charset="0"/>
        <a:ea typeface="+mn-ea"/>
        <a:cs typeface="+mn-cs"/>
      </a:defRPr>
    </a:lvl2pPr>
    <a:lvl3pPr marL="914400" algn="l" defTabSz="914400" rtl="0" eaLnBrk="1" latinLnBrk="0" hangingPunct="1">
      <a:defRPr sz="1200" b="0" i="0" kern="1200">
        <a:solidFill>
          <a:schemeClr val="tx1"/>
        </a:solidFill>
        <a:latin typeface="Open Sans" panose="020B0606030504020204" pitchFamily="34" charset="0"/>
        <a:ea typeface="+mn-ea"/>
        <a:cs typeface="+mn-cs"/>
      </a:defRPr>
    </a:lvl3pPr>
    <a:lvl4pPr marL="1371600" algn="l" defTabSz="914400" rtl="0" eaLnBrk="1" latinLnBrk="0" hangingPunct="1">
      <a:defRPr sz="1200" b="0" i="0" kern="1200">
        <a:solidFill>
          <a:schemeClr val="tx1"/>
        </a:solidFill>
        <a:latin typeface="Open Sans" panose="020B0606030504020204" pitchFamily="34" charset="0"/>
        <a:ea typeface="+mn-ea"/>
        <a:cs typeface="+mn-cs"/>
      </a:defRPr>
    </a:lvl4pPr>
    <a:lvl5pPr marL="1828800" algn="l" defTabSz="914400" rtl="0" eaLnBrk="1" latinLnBrk="0" hangingPunct="1">
      <a:defRPr sz="1200" b="0" i="0" kern="1200">
        <a:solidFill>
          <a:schemeClr val="tx1"/>
        </a:solidFill>
        <a:latin typeface="Open Sans" panose="020B0606030504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Open Sans"/>
              <a:cs typeface="Open Sans"/>
            </a:endParaRPr>
          </a:p>
        </p:txBody>
      </p:sp>
      <p:sp>
        <p:nvSpPr>
          <p:cNvPr id="4" name="Slide Number Placeholder 3"/>
          <p:cNvSpPr>
            <a:spLocks noGrp="1"/>
          </p:cNvSpPr>
          <p:nvPr>
            <p:ph type="sldNum" sz="quarter" idx="5"/>
          </p:nvPr>
        </p:nvSpPr>
        <p:spPr/>
        <p:txBody>
          <a:bodyPr/>
          <a:lstStyle/>
          <a:p>
            <a:fld id="{BF43B4E3-E5AC-5D4D-A7C3-1B822F8E6D98}" type="slidenum">
              <a:rPr lang="en-US" smtClean="0"/>
              <a:pPr/>
              <a:t>1</a:t>
            </a:fld>
            <a:endParaRPr lang="en-US"/>
          </a:p>
        </p:txBody>
      </p:sp>
    </p:spTree>
    <p:extLst>
      <p:ext uri="{BB962C8B-B14F-4D97-AF65-F5344CB8AC3E}">
        <p14:creationId xmlns:p14="http://schemas.microsoft.com/office/powerpoint/2010/main" val="36904099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Open Sans"/>
              <a:cs typeface="Open Sans"/>
            </a:endParaRPr>
          </a:p>
        </p:txBody>
      </p:sp>
      <p:sp>
        <p:nvSpPr>
          <p:cNvPr id="4" name="Slide Number Placeholder 3"/>
          <p:cNvSpPr>
            <a:spLocks noGrp="1"/>
          </p:cNvSpPr>
          <p:nvPr>
            <p:ph type="sldNum" sz="quarter" idx="5"/>
          </p:nvPr>
        </p:nvSpPr>
        <p:spPr/>
        <p:txBody>
          <a:bodyPr/>
          <a:lstStyle/>
          <a:p>
            <a:fld id="{BF43B4E3-E5AC-5D4D-A7C3-1B822F8E6D98}" type="slidenum">
              <a:rPr lang="en-US" smtClean="0"/>
              <a:pPr/>
              <a:t>10</a:t>
            </a:fld>
            <a:endParaRPr lang="en-US"/>
          </a:p>
        </p:txBody>
      </p:sp>
    </p:spTree>
    <p:extLst>
      <p:ext uri="{BB962C8B-B14F-4D97-AF65-F5344CB8AC3E}">
        <p14:creationId xmlns:p14="http://schemas.microsoft.com/office/powerpoint/2010/main" val="14792463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Open Sans"/>
              <a:cs typeface="Open Sans"/>
            </a:endParaRPr>
          </a:p>
        </p:txBody>
      </p:sp>
      <p:sp>
        <p:nvSpPr>
          <p:cNvPr id="4" name="Slide Number Placeholder 3"/>
          <p:cNvSpPr>
            <a:spLocks noGrp="1"/>
          </p:cNvSpPr>
          <p:nvPr>
            <p:ph type="sldNum" sz="quarter" idx="5"/>
          </p:nvPr>
        </p:nvSpPr>
        <p:spPr/>
        <p:txBody>
          <a:bodyPr/>
          <a:lstStyle/>
          <a:p>
            <a:fld id="{BF43B4E3-E5AC-5D4D-A7C3-1B822F8E6D98}" type="slidenum">
              <a:rPr lang="en-US" smtClean="0"/>
              <a:pPr/>
              <a:t>11</a:t>
            </a:fld>
            <a:endParaRPr lang="en-US"/>
          </a:p>
        </p:txBody>
      </p:sp>
    </p:spTree>
    <p:extLst>
      <p:ext uri="{BB962C8B-B14F-4D97-AF65-F5344CB8AC3E}">
        <p14:creationId xmlns:p14="http://schemas.microsoft.com/office/powerpoint/2010/main" val="19353602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Open Sans"/>
              <a:cs typeface="Open Sans"/>
            </a:endParaRPr>
          </a:p>
        </p:txBody>
      </p:sp>
      <p:sp>
        <p:nvSpPr>
          <p:cNvPr id="4" name="Slide Number Placeholder 3"/>
          <p:cNvSpPr>
            <a:spLocks noGrp="1"/>
          </p:cNvSpPr>
          <p:nvPr>
            <p:ph type="sldNum" sz="quarter" idx="5"/>
          </p:nvPr>
        </p:nvSpPr>
        <p:spPr/>
        <p:txBody>
          <a:bodyPr/>
          <a:lstStyle/>
          <a:p>
            <a:fld id="{BF43B4E3-E5AC-5D4D-A7C3-1B822F8E6D98}" type="slidenum">
              <a:rPr lang="en-US" smtClean="0"/>
              <a:pPr/>
              <a:t>12</a:t>
            </a:fld>
            <a:endParaRPr lang="en-US"/>
          </a:p>
        </p:txBody>
      </p:sp>
    </p:spTree>
    <p:extLst>
      <p:ext uri="{BB962C8B-B14F-4D97-AF65-F5344CB8AC3E}">
        <p14:creationId xmlns:p14="http://schemas.microsoft.com/office/powerpoint/2010/main" val="14081269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Open Sans"/>
              <a:cs typeface="Open Sans"/>
            </a:endParaRPr>
          </a:p>
        </p:txBody>
      </p:sp>
      <p:sp>
        <p:nvSpPr>
          <p:cNvPr id="4" name="Slide Number Placeholder 3"/>
          <p:cNvSpPr>
            <a:spLocks noGrp="1"/>
          </p:cNvSpPr>
          <p:nvPr>
            <p:ph type="sldNum" sz="quarter" idx="5"/>
          </p:nvPr>
        </p:nvSpPr>
        <p:spPr/>
        <p:txBody>
          <a:bodyPr/>
          <a:lstStyle/>
          <a:p>
            <a:fld id="{BF43B4E3-E5AC-5D4D-A7C3-1B822F8E6D98}" type="slidenum">
              <a:rPr lang="en-US" smtClean="0"/>
              <a:pPr/>
              <a:t>14</a:t>
            </a:fld>
            <a:endParaRPr lang="en-US"/>
          </a:p>
        </p:txBody>
      </p:sp>
    </p:spTree>
    <p:extLst>
      <p:ext uri="{BB962C8B-B14F-4D97-AF65-F5344CB8AC3E}">
        <p14:creationId xmlns:p14="http://schemas.microsoft.com/office/powerpoint/2010/main" val="3226759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Open Sans"/>
              <a:cs typeface="Open Sans"/>
            </a:endParaRPr>
          </a:p>
        </p:txBody>
      </p:sp>
      <p:sp>
        <p:nvSpPr>
          <p:cNvPr id="4" name="Slide Number Placeholder 3"/>
          <p:cNvSpPr>
            <a:spLocks noGrp="1"/>
          </p:cNvSpPr>
          <p:nvPr>
            <p:ph type="sldNum" sz="quarter" idx="5"/>
          </p:nvPr>
        </p:nvSpPr>
        <p:spPr/>
        <p:txBody>
          <a:bodyPr/>
          <a:lstStyle/>
          <a:p>
            <a:fld id="{BF43B4E3-E5AC-5D4D-A7C3-1B822F8E6D98}" type="slidenum">
              <a:rPr lang="en-US" smtClean="0"/>
              <a:pPr/>
              <a:t>2</a:t>
            </a:fld>
            <a:endParaRPr lang="en-US"/>
          </a:p>
        </p:txBody>
      </p:sp>
    </p:spTree>
    <p:extLst>
      <p:ext uri="{BB962C8B-B14F-4D97-AF65-F5344CB8AC3E}">
        <p14:creationId xmlns:p14="http://schemas.microsoft.com/office/powerpoint/2010/main" val="20674983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Open Sans"/>
              <a:cs typeface="Open Sans"/>
            </a:endParaRPr>
          </a:p>
        </p:txBody>
      </p:sp>
      <p:sp>
        <p:nvSpPr>
          <p:cNvPr id="4" name="Slide Number Placeholder 3"/>
          <p:cNvSpPr>
            <a:spLocks noGrp="1"/>
          </p:cNvSpPr>
          <p:nvPr>
            <p:ph type="sldNum" sz="quarter" idx="5"/>
          </p:nvPr>
        </p:nvSpPr>
        <p:spPr/>
        <p:txBody>
          <a:bodyPr/>
          <a:lstStyle/>
          <a:p>
            <a:fld id="{BF43B4E3-E5AC-5D4D-A7C3-1B822F8E6D98}" type="slidenum">
              <a:rPr lang="en-US" smtClean="0"/>
              <a:pPr/>
              <a:t>3</a:t>
            </a:fld>
            <a:endParaRPr lang="en-US"/>
          </a:p>
        </p:txBody>
      </p:sp>
    </p:spTree>
    <p:extLst>
      <p:ext uri="{BB962C8B-B14F-4D97-AF65-F5344CB8AC3E}">
        <p14:creationId xmlns:p14="http://schemas.microsoft.com/office/powerpoint/2010/main" val="29401237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Open Sans"/>
              <a:cs typeface="Open Sans"/>
            </a:endParaRPr>
          </a:p>
        </p:txBody>
      </p:sp>
      <p:sp>
        <p:nvSpPr>
          <p:cNvPr id="4" name="Slide Number Placeholder 3"/>
          <p:cNvSpPr>
            <a:spLocks noGrp="1"/>
          </p:cNvSpPr>
          <p:nvPr>
            <p:ph type="sldNum" sz="quarter" idx="5"/>
          </p:nvPr>
        </p:nvSpPr>
        <p:spPr/>
        <p:txBody>
          <a:bodyPr/>
          <a:lstStyle/>
          <a:p>
            <a:fld id="{BF43B4E3-E5AC-5D4D-A7C3-1B822F8E6D98}" type="slidenum">
              <a:rPr lang="en-US" smtClean="0"/>
              <a:pPr/>
              <a:t>4</a:t>
            </a:fld>
            <a:endParaRPr lang="en-US"/>
          </a:p>
        </p:txBody>
      </p:sp>
    </p:spTree>
    <p:extLst>
      <p:ext uri="{BB962C8B-B14F-4D97-AF65-F5344CB8AC3E}">
        <p14:creationId xmlns:p14="http://schemas.microsoft.com/office/powerpoint/2010/main" val="23212585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E180F-C490-6047-7950-0B0F1BBEA9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DD02D0-8D30-745A-1B0C-CDE06AEDF9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0DF07B-0675-D135-6AB4-E8F8D72F1E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DAA6CA2-DBA6-6B7B-851D-DDB4B934C3CF}"/>
              </a:ext>
            </a:extLst>
          </p:cNvPr>
          <p:cNvSpPr>
            <a:spLocks noGrp="1"/>
          </p:cNvSpPr>
          <p:nvPr>
            <p:ph type="sldNum" sz="quarter" idx="5"/>
          </p:nvPr>
        </p:nvSpPr>
        <p:spPr/>
        <p:txBody>
          <a:bodyPr/>
          <a:lstStyle/>
          <a:p>
            <a:fld id="{BF43B4E3-E5AC-5D4D-A7C3-1B822F8E6D98}" type="slidenum">
              <a:rPr lang="en-US" smtClean="0"/>
              <a:pPr/>
              <a:t>5</a:t>
            </a:fld>
            <a:endParaRPr lang="en-US"/>
          </a:p>
        </p:txBody>
      </p:sp>
    </p:spTree>
    <p:extLst>
      <p:ext uri="{BB962C8B-B14F-4D97-AF65-F5344CB8AC3E}">
        <p14:creationId xmlns:p14="http://schemas.microsoft.com/office/powerpoint/2010/main" val="7909158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Open Sans"/>
              <a:cs typeface="Open Sans"/>
            </a:endParaRPr>
          </a:p>
        </p:txBody>
      </p:sp>
      <p:sp>
        <p:nvSpPr>
          <p:cNvPr id="4" name="Slide Number Placeholder 3"/>
          <p:cNvSpPr>
            <a:spLocks noGrp="1"/>
          </p:cNvSpPr>
          <p:nvPr>
            <p:ph type="sldNum" sz="quarter" idx="5"/>
          </p:nvPr>
        </p:nvSpPr>
        <p:spPr/>
        <p:txBody>
          <a:bodyPr/>
          <a:lstStyle/>
          <a:p>
            <a:fld id="{BF43B4E3-E5AC-5D4D-A7C3-1B822F8E6D98}" type="slidenum">
              <a:rPr lang="en-US" smtClean="0"/>
              <a:pPr/>
              <a:t>6</a:t>
            </a:fld>
            <a:endParaRPr lang="en-US"/>
          </a:p>
        </p:txBody>
      </p:sp>
    </p:spTree>
    <p:extLst>
      <p:ext uri="{BB962C8B-B14F-4D97-AF65-F5344CB8AC3E}">
        <p14:creationId xmlns:p14="http://schemas.microsoft.com/office/powerpoint/2010/main" val="6040479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Open Sans"/>
              <a:cs typeface="Open Sans"/>
            </a:endParaRPr>
          </a:p>
        </p:txBody>
      </p:sp>
      <p:sp>
        <p:nvSpPr>
          <p:cNvPr id="4" name="Slide Number Placeholder 3"/>
          <p:cNvSpPr>
            <a:spLocks noGrp="1"/>
          </p:cNvSpPr>
          <p:nvPr>
            <p:ph type="sldNum" sz="quarter" idx="5"/>
          </p:nvPr>
        </p:nvSpPr>
        <p:spPr/>
        <p:txBody>
          <a:bodyPr/>
          <a:lstStyle/>
          <a:p>
            <a:fld id="{BF43B4E3-E5AC-5D4D-A7C3-1B822F8E6D98}" type="slidenum">
              <a:rPr lang="en-US" smtClean="0"/>
              <a:pPr/>
              <a:t>7</a:t>
            </a:fld>
            <a:endParaRPr lang="en-US"/>
          </a:p>
        </p:txBody>
      </p:sp>
    </p:spTree>
    <p:extLst>
      <p:ext uri="{BB962C8B-B14F-4D97-AF65-F5344CB8AC3E}">
        <p14:creationId xmlns:p14="http://schemas.microsoft.com/office/powerpoint/2010/main" val="758640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Open Sans"/>
              <a:cs typeface="Open Sans"/>
            </a:endParaRPr>
          </a:p>
        </p:txBody>
      </p:sp>
      <p:sp>
        <p:nvSpPr>
          <p:cNvPr id="4" name="Slide Number Placeholder 3"/>
          <p:cNvSpPr>
            <a:spLocks noGrp="1"/>
          </p:cNvSpPr>
          <p:nvPr>
            <p:ph type="sldNum" sz="quarter" idx="5"/>
          </p:nvPr>
        </p:nvSpPr>
        <p:spPr/>
        <p:txBody>
          <a:bodyPr/>
          <a:lstStyle/>
          <a:p>
            <a:fld id="{BF43B4E3-E5AC-5D4D-A7C3-1B822F8E6D98}" type="slidenum">
              <a:rPr lang="en-US" smtClean="0"/>
              <a:pPr/>
              <a:t>8</a:t>
            </a:fld>
            <a:endParaRPr lang="en-US"/>
          </a:p>
        </p:txBody>
      </p:sp>
    </p:spTree>
    <p:extLst>
      <p:ext uri="{BB962C8B-B14F-4D97-AF65-F5344CB8AC3E}">
        <p14:creationId xmlns:p14="http://schemas.microsoft.com/office/powerpoint/2010/main" val="32167977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Open Sans"/>
              <a:cs typeface="Open Sans"/>
            </a:endParaRPr>
          </a:p>
        </p:txBody>
      </p:sp>
      <p:sp>
        <p:nvSpPr>
          <p:cNvPr id="4" name="Slide Number Placeholder 3"/>
          <p:cNvSpPr>
            <a:spLocks noGrp="1"/>
          </p:cNvSpPr>
          <p:nvPr>
            <p:ph type="sldNum" sz="quarter" idx="5"/>
          </p:nvPr>
        </p:nvSpPr>
        <p:spPr/>
        <p:txBody>
          <a:bodyPr/>
          <a:lstStyle/>
          <a:p>
            <a:fld id="{BF43B4E3-E5AC-5D4D-A7C3-1B822F8E6D98}" type="slidenum">
              <a:rPr lang="en-US" smtClean="0"/>
              <a:pPr/>
              <a:t>9</a:t>
            </a:fld>
            <a:endParaRPr lang="en-US"/>
          </a:p>
        </p:txBody>
      </p:sp>
    </p:spTree>
    <p:extLst>
      <p:ext uri="{BB962C8B-B14F-4D97-AF65-F5344CB8AC3E}">
        <p14:creationId xmlns:p14="http://schemas.microsoft.com/office/powerpoint/2010/main" val="4831039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798AE-48CC-4767-F0FB-226421D435FC}"/>
              </a:ext>
            </a:extLst>
          </p:cNvPr>
          <p:cNvSpPr>
            <a:spLocks noGrp="1"/>
          </p:cNvSpPr>
          <p:nvPr>
            <p:ph type="title"/>
          </p:nvPr>
        </p:nvSpPr>
        <p:spPr>
          <a:xfrm>
            <a:off x="838200" y="1087946"/>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915A2EE-E79C-5522-9926-ADAED151DE60}"/>
              </a:ext>
            </a:extLst>
          </p:cNvPr>
          <p:cNvSpPr>
            <a:spLocks noGrp="1"/>
          </p:cNvSpPr>
          <p:nvPr>
            <p:ph type="body" idx="1"/>
          </p:nvPr>
        </p:nvSpPr>
        <p:spPr>
          <a:xfrm>
            <a:off x="838200" y="4138359"/>
            <a:ext cx="10515600" cy="1500187"/>
          </a:xfrm>
          <a:prstGeom prst="rect">
            <a:avLst/>
          </a:prstGeom>
        </p:spPr>
        <p:txBody>
          <a:bodyPr/>
          <a:lstStyle>
            <a:lvl1pPr marL="0" indent="0">
              <a:buNone/>
              <a:defRPr sz="2400" baseline="0">
                <a:solidFill>
                  <a:schemeClr val="accent3"/>
                </a:solidFill>
                <a:latin typeface="Open Sans ExtraBold" pitchFamily="2"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7" name="Date Placeholder 3">
            <a:extLst>
              <a:ext uri="{FF2B5EF4-FFF2-40B4-BE49-F238E27FC236}">
                <a16:creationId xmlns:a16="http://schemas.microsoft.com/office/drawing/2014/main" id="{CA632D7D-A343-2156-AEF8-673EECEB17ED}"/>
              </a:ext>
            </a:extLst>
          </p:cNvPr>
          <p:cNvSpPr>
            <a:spLocks noGrp="1"/>
          </p:cNvSpPr>
          <p:nvPr>
            <p:ph type="dt" sz="half" idx="2"/>
          </p:nvPr>
        </p:nvSpPr>
        <p:spPr>
          <a:xfrm>
            <a:off x="838200" y="6405118"/>
            <a:ext cx="2743200" cy="365125"/>
          </a:xfrm>
          <a:prstGeom prst="rect">
            <a:avLst/>
          </a:prstGeom>
        </p:spPr>
        <p:txBody>
          <a:bodyPr vert="horz" lIns="91440" tIns="45720" rIns="91440" bIns="45720" rtlCol="0" anchor="ctr"/>
          <a:lstStyle>
            <a:lvl1pPr algn="l">
              <a:defRPr sz="1200" baseline="0">
                <a:solidFill>
                  <a:schemeClr val="tx2"/>
                </a:solidFill>
                <a:latin typeface="Open Sans Condensed Condensed S" pitchFamily="2" charset="0"/>
              </a:defRPr>
            </a:lvl1pPr>
          </a:lstStyle>
          <a:p>
            <a:fld id="{980C7450-72C1-0B4E-B246-A32F9AD4A7E1}" type="datetime1">
              <a:rPr lang="en-US" smtClean="0"/>
              <a:t>7/17/2026</a:t>
            </a:fld>
            <a:endParaRPr lang="en-US">
              <a:solidFill>
                <a:schemeClr val="tx2"/>
              </a:solidFill>
              <a:latin typeface="Open Sans Condensed Condensed S" pitchFamily="2" charset="0"/>
            </a:endParaRPr>
          </a:p>
        </p:txBody>
      </p:sp>
      <p:sp>
        <p:nvSpPr>
          <p:cNvPr id="8" name="Slide Number Placeholder 5">
            <a:extLst>
              <a:ext uri="{FF2B5EF4-FFF2-40B4-BE49-F238E27FC236}">
                <a16:creationId xmlns:a16="http://schemas.microsoft.com/office/drawing/2014/main" id="{7F93CDB3-2BAA-7AFA-CF80-7A6BE000BD4A}"/>
              </a:ext>
            </a:extLst>
          </p:cNvPr>
          <p:cNvSpPr>
            <a:spLocks noGrp="1"/>
          </p:cNvSpPr>
          <p:nvPr>
            <p:ph type="sldNum" sz="quarter" idx="4"/>
          </p:nvPr>
        </p:nvSpPr>
        <p:spPr>
          <a:xfrm>
            <a:off x="8610600" y="6405118"/>
            <a:ext cx="2743200" cy="365125"/>
          </a:xfrm>
          <a:prstGeom prst="rect">
            <a:avLst/>
          </a:prstGeom>
        </p:spPr>
        <p:txBody>
          <a:bodyPr vert="horz" lIns="91440" tIns="45720" rIns="91440" bIns="45720" rtlCol="0" anchor="ctr"/>
          <a:lstStyle>
            <a:lvl1pPr algn="r">
              <a:defRPr sz="1200" baseline="0">
                <a:solidFill>
                  <a:schemeClr val="tx2"/>
                </a:solidFill>
                <a:latin typeface="Open Sans Condensed Condensed S" pitchFamily="2" charset="0"/>
              </a:defRPr>
            </a:lvl1pPr>
          </a:lstStyle>
          <a:p>
            <a:fld id="{8E9A1126-B604-F445-A210-28E50C3A7AE7}" type="slidenum">
              <a:rPr lang="en-US" smtClean="0"/>
              <a:pPr/>
              <a:t>‹#›</a:t>
            </a:fld>
            <a:endParaRPr lang="en-US">
              <a:solidFill>
                <a:schemeClr val="tx2"/>
              </a:solidFill>
              <a:latin typeface="Open Sans Condensed Condensed S" pitchFamily="2" charset="0"/>
            </a:endParaRPr>
          </a:p>
        </p:txBody>
      </p:sp>
    </p:spTree>
    <p:extLst>
      <p:ext uri="{BB962C8B-B14F-4D97-AF65-F5344CB8AC3E}">
        <p14:creationId xmlns:p14="http://schemas.microsoft.com/office/powerpoint/2010/main" val="2571234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V2 with Pictur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314494E-B231-9CFE-88CF-3C1B7B99C3AD}"/>
              </a:ext>
            </a:extLst>
          </p:cNvPr>
          <p:cNvSpPr>
            <a:spLocks noGrp="1"/>
          </p:cNvSpPr>
          <p:nvPr>
            <p:ph type="pic" idx="1"/>
          </p:nvPr>
        </p:nvSpPr>
        <p:spPr>
          <a:xfrm>
            <a:off x="5183188" y="457201"/>
            <a:ext cx="6172200" cy="5403850"/>
          </a:xfrm>
          <a:prstGeom prst="rect">
            <a:avLst/>
          </a:prstGeom>
        </p:spPr>
        <p:txBody>
          <a:bodyPr/>
          <a:lstStyle>
            <a:lvl1pPr marL="0" indent="0">
              <a:buNone/>
              <a:defRPr sz="32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Date Placeholder 4">
            <a:extLst>
              <a:ext uri="{FF2B5EF4-FFF2-40B4-BE49-F238E27FC236}">
                <a16:creationId xmlns:a16="http://schemas.microsoft.com/office/drawing/2014/main" id="{51AC2DCE-7C4F-C580-8784-CE16656C2DE3}"/>
              </a:ext>
            </a:extLst>
          </p:cNvPr>
          <p:cNvSpPr>
            <a:spLocks noGrp="1"/>
          </p:cNvSpPr>
          <p:nvPr>
            <p:ph type="dt" sz="half" idx="10"/>
          </p:nvPr>
        </p:nvSpPr>
        <p:spPr/>
        <p:txBody>
          <a:bodyPr/>
          <a:lstStyle/>
          <a:p>
            <a:fld id="{ACB72900-D13E-7545-9B62-32854D76E047}" type="datetime1">
              <a:rPr lang="en-US" smtClean="0"/>
              <a:t>7/17/2026</a:t>
            </a:fld>
            <a:endParaRPr lang="en-US"/>
          </a:p>
        </p:txBody>
      </p:sp>
      <p:sp>
        <p:nvSpPr>
          <p:cNvPr id="7" name="Slide Number Placeholder 6">
            <a:extLst>
              <a:ext uri="{FF2B5EF4-FFF2-40B4-BE49-F238E27FC236}">
                <a16:creationId xmlns:a16="http://schemas.microsoft.com/office/drawing/2014/main" id="{3A63B013-55EF-44D2-69D0-7013546E63B9}"/>
              </a:ext>
            </a:extLst>
          </p:cNvPr>
          <p:cNvSpPr>
            <a:spLocks noGrp="1"/>
          </p:cNvSpPr>
          <p:nvPr>
            <p:ph type="sldNum" sz="quarter" idx="12"/>
          </p:nvPr>
        </p:nvSpPr>
        <p:spPr/>
        <p:txBody>
          <a:bodyPr/>
          <a:lstStyle/>
          <a:p>
            <a:fld id="{8E9A1126-B604-F445-A210-28E50C3A7AE7}" type="slidenum">
              <a:rPr lang="en-US" smtClean="0"/>
              <a:t>‹#›</a:t>
            </a:fld>
            <a:endParaRPr lang="en-US"/>
          </a:p>
        </p:txBody>
      </p:sp>
      <p:sp>
        <p:nvSpPr>
          <p:cNvPr id="9" name="Title 1">
            <a:extLst>
              <a:ext uri="{FF2B5EF4-FFF2-40B4-BE49-F238E27FC236}">
                <a16:creationId xmlns:a16="http://schemas.microsoft.com/office/drawing/2014/main" id="{17CDE8E2-C085-8109-345E-F6D8D5C9AA3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13" name="Text Placeholder 9">
            <a:extLst>
              <a:ext uri="{FF2B5EF4-FFF2-40B4-BE49-F238E27FC236}">
                <a16:creationId xmlns:a16="http://schemas.microsoft.com/office/drawing/2014/main" id="{280EB368-621D-0412-642C-D81D690680C0}"/>
              </a:ext>
            </a:extLst>
          </p:cNvPr>
          <p:cNvSpPr>
            <a:spLocks noGrp="1"/>
          </p:cNvSpPr>
          <p:nvPr>
            <p:ph type="body" sz="quarter" idx="14"/>
          </p:nvPr>
        </p:nvSpPr>
        <p:spPr>
          <a:xfrm>
            <a:off x="838200" y="2306638"/>
            <a:ext cx="3933825" cy="3554412"/>
          </a:xfrm>
          <a:prstGeom prst="rect">
            <a:avLst/>
          </a:prstGeom>
        </p:spPr>
        <p:txBody>
          <a:bodyPr>
            <a:normAutofit/>
          </a:bodyPr>
          <a:lstStyle>
            <a:lvl1pPr>
              <a:defRPr sz="2000" b="0" i="0">
                <a:latin typeface="Open Sans" panose="020B0606030504020204" pitchFamily="34" charset="0"/>
                <a:ea typeface="Open Sans" panose="020B0606030504020204" pitchFamily="34" charset="0"/>
                <a:cs typeface="Open Sans" panose="020B0606030504020204" pitchFamily="34" charset="0"/>
              </a:defRPr>
            </a:lvl1pPr>
            <a:lvl2pPr>
              <a:defRPr sz="1800" b="0" i="0">
                <a:latin typeface="Open Sans" panose="020B0606030504020204" pitchFamily="34" charset="0"/>
                <a:ea typeface="Open Sans" panose="020B0606030504020204" pitchFamily="34" charset="0"/>
                <a:cs typeface="Open Sans" panose="020B0606030504020204" pitchFamily="34" charset="0"/>
              </a:defRPr>
            </a:lvl2pPr>
            <a:lvl3pPr>
              <a:defRPr sz="1600" b="0" i="0">
                <a:latin typeface="Open Sans" panose="020B0606030504020204" pitchFamily="34" charset="0"/>
                <a:ea typeface="Open Sans" panose="020B0606030504020204" pitchFamily="34" charset="0"/>
                <a:cs typeface="Open Sans" panose="020B0606030504020204" pitchFamily="34" charset="0"/>
              </a:defRPr>
            </a:lvl3pPr>
            <a:lvl4pPr>
              <a:defRPr sz="1400" b="0" i="0">
                <a:latin typeface="Open Sans" panose="020B0606030504020204" pitchFamily="34" charset="0"/>
                <a:ea typeface="Open Sans" panose="020B0606030504020204" pitchFamily="34" charset="0"/>
                <a:cs typeface="Open Sans" panose="020B0606030504020204" pitchFamily="34" charset="0"/>
              </a:defRPr>
            </a:lvl4pPr>
            <a:lvl5pPr>
              <a:defRPr sz="1200"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90705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09593-274F-5B0A-FEC6-1BBC9EEF1AE6}"/>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2EC902-87D5-1714-CF6C-1082EAA9D730}"/>
              </a:ext>
            </a:extLst>
          </p:cNvPr>
          <p:cNvSpPr>
            <a:spLocks noGrp="1"/>
          </p:cNvSpPr>
          <p:nvPr>
            <p:ph type="body" idx="1"/>
          </p:nvPr>
        </p:nvSpPr>
        <p:spPr>
          <a:xfrm>
            <a:off x="839788" y="1681163"/>
            <a:ext cx="5157787" cy="608457"/>
          </a:xfrm>
          <a:prstGeom prst="rect">
            <a:avLst/>
          </a:prstGeom>
        </p:spPr>
        <p:txBody>
          <a:bodyPr anchor="b"/>
          <a:lstStyle>
            <a:lvl1pPr marL="0" indent="0">
              <a:buNone/>
              <a:defRPr sz="2400" b="1" i="0">
                <a:solidFill>
                  <a:schemeClr val="accent3"/>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a:extLst>
              <a:ext uri="{FF2B5EF4-FFF2-40B4-BE49-F238E27FC236}">
                <a16:creationId xmlns:a16="http://schemas.microsoft.com/office/drawing/2014/main" id="{B8B74E13-1B50-4841-8A2E-E1D1F9C2207F}"/>
              </a:ext>
            </a:extLst>
          </p:cNvPr>
          <p:cNvSpPr>
            <a:spLocks noGrp="1"/>
          </p:cNvSpPr>
          <p:nvPr>
            <p:ph type="body" sz="quarter" idx="3"/>
          </p:nvPr>
        </p:nvSpPr>
        <p:spPr>
          <a:xfrm>
            <a:off x="6172200" y="1681163"/>
            <a:ext cx="5183188" cy="608457"/>
          </a:xfrm>
          <a:prstGeom prst="rect">
            <a:avLst/>
          </a:prstGeom>
        </p:spPr>
        <p:txBody>
          <a:bodyPr anchor="b"/>
          <a:lstStyle>
            <a:lvl1pPr marL="0" indent="0">
              <a:buNone/>
              <a:defRPr sz="2400" b="1" i="0">
                <a:solidFill>
                  <a:schemeClr val="accent3"/>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Date Placeholder 3">
            <a:extLst>
              <a:ext uri="{FF2B5EF4-FFF2-40B4-BE49-F238E27FC236}">
                <a16:creationId xmlns:a16="http://schemas.microsoft.com/office/drawing/2014/main" id="{E5BAB3A6-BAE7-01E8-14C7-3CA4B4A1C45C}"/>
              </a:ext>
            </a:extLst>
          </p:cNvPr>
          <p:cNvSpPr>
            <a:spLocks noGrp="1"/>
          </p:cNvSpPr>
          <p:nvPr>
            <p:ph type="dt" sz="half" idx="10"/>
          </p:nvPr>
        </p:nvSpPr>
        <p:spPr>
          <a:xfrm>
            <a:off x="838200" y="6405118"/>
            <a:ext cx="2743200" cy="365125"/>
          </a:xfrm>
          <a:prstGeom prst="rect">
            <a:avLst/>
          </a:prstGeom>
        </p:spPr>
        <p:txBody>
          <a:bodyPr vert="horz" lIns="91440" tIns="45720" rIns="91440" bIns="45720" rtlCol="0" anchor="ctr"/>
          <a:lstStyle>
            <a:lvl1pPr algn="l">
              <a:defRPr sz="1200" baseline="0">
                <a:solidFill>
                  <a:schemeClr val="tx2"/>
                </a:solidFill>
                <a:latin typeface="Open Sans Condensed Condensed S" pitchFamily="2" charset="0"/>
              </a:defRPr>
            </a:lvl1pPr>
          </a:lstStyle>
          <a:p>
            <a:fld id="{8A11FAD8-2545-9148-836F-BB2DAE82F7BD}" type="datetime1">
              <a:rPr lang="en-US" smtClean="0"/>
              <a:t>7/17/2026</a:t>
            </a:fld>
            <a:endParaRPr lang="en-US">
              <a:solidFill>
                <a:schemeClr val="tx2"/>
              </a:solidFill>
              <a:latin typeface="Open Sans Condensed Condensed S" pitchFamily="2" charset="0"/>
            </a:endParaRPr>
          </a:p>
        </p:txBody>
      </p:sp>
      <p:sp>
        <p:nvSpPr>
          <p:cNvPr id="11" name="Slide Number Placeholder 5">
            <a:extLst>
              <a:ext uri="{FF2B5EF4-FFF2-40B4-BE49-F238E27FC236}">
                <a16:creationId xmlns:a16="http://schemas.microsoft.com/office/drawing/2014/main" id="{DE1267E4-DF5D-8A61-D9EC-4729FD0EB56B}"/>
              </a:ext>
            </a:extLst>
          </p:cNvPr>
          <p:cNvSpPr>
            <a:spLocks noGrp="1"/>
          </p:cNvSpPr>
          <p:nvPr>
            <p:ph type="sldNum" sz="quarter" idx="11"/>
          </p:nvPr>
        </p:nvSpPr>
        <p:spPr>
          <a:xfrm>
            <a:off x="8610600" y="6405118"/>
            <a:ext cx="2743200" cy="365125"/>
          </a:xfrm>
          <a:prstGeom prst="rect">
            <a:avLst/>
          </a:prstGeom>
        </p:spPr>
        <p:txBody>
          <a:bodyPr vert="horz" lIns="91440" tIns="45720" rIns="91440" bIns="45720" rtlCol="0" anchor="ctr"/>
          <a:lstStyle>
            <a:lvl1pPr algn="r">
              <a:defRPr sz="1200" baseline="0">
                <a:solidFill>
                  <a:schemeClr val="tx2"/>
                </a:solidFill>
                <a:latin typeface="Open Sans Condensed Condensed S" pitchFamily="2" charset="0"/>
              </a:defRPr>
            </a:lvl1pPr>
          </a:lstStyle>
          <a:p>
            <a:fld id="{8E9A1126-B604-F445-A210-28E50C3A7AE7}" type="slidenum">
              <a:rPr lang="en-US" smtClean="0"/>
              <a:pPr/>
              <a:t>‹#›</a:t>
            </a:fld>
            <a:endParaRPr lang="en-US">
              <a:solidFill>
                <a:schemeClr val="tx2"/>
              </a:solidFill>
              <a:latin typeface="Open Sans Condensed Condensed S" pitchFamily="2" charset="0"/>
            </a:endParaRPr>
          </a:p>
        </p:txBody>
      </p:sp>
      <p:sp>
        <p:nvSpPr>
          <p:cNvPr id="4" name="Text Placeholder 9">
            <a:extLst>
              <a:ext uri="{FF2B5EF4-FFF2-40B4-BE49-F238E27FC236}">
                <a16:creationId xmlns:a16="http://schemas.microsoft.com/office/drawing/2014/main" id="{808746DD-A776-7882-8C3C-8B22458D6463}"/>
              </a:ext>
            </a:extLst>
          </p:cNvPr>
          <p:cNvSpPr>
            <a:spLocks noGrp="1"/>
          </p:cNvSpPr>
          <p:nvPr>
            <p:ph type="body" sz="quarter" idx="14"/>
          </p:nvPr>
        </p:nvSpPr>
        <p:spPr>
          <a:xfrm>
            <a:off x="838200" y="2466181"/>
            <a:ext cx="5157787" cy="3710781"/>
          </a:xfrm>
          <a:prstGeom prst="rect">
            <a:avLst/>
          </a:prstGeom>
        </p:spPr>
        <p:txBody>
          <a:bodyPr>
            <a:normAutofit/>
          </a:bodyPr>
          <a:lstStyle>
            <a:lvl1pPr>
              <a:defRPr sz="1800" b="0" i="0">
                <a:latin typeface="Open Sans" panose="020B0606030504020204" pitchFamily="34" charset="0"/>
                <a:ea typeface="Open Sans" panose="020B0606030504020204" pitchFamily="34" charset="0"/>
                <a:cs typeface="Open Sans" panose="020B0606030504020204" pitchFamily="34" charset="0"/>
              </a:defRPr>
            </a:lvl1pPr>
            <a:lvl2pPr>
              <a:defRPr sz="1600" b="0" i="0">
                <a:latin typeface="Open Sans" panose="020B0606030504020204" pitchFamily="34" charset="0"/>
                <a:ea typeface="Open Sans" panose="020B0606030504020204" pitchFamily="34" charset="0"/>
                <a:cs typeface="Open Sans" panose="020B0606030504020204" pitchFamily="34" charset="0"/>
              </a:defRPr>
            </a:lvl2pPr>
            <a:lvl3pPr>
              <a:defRPr sz="1400" b="0" i="0">
                <a:latin typeface="Open Sans" panose="020B0606030504020204" pitchFamily="34" charset="0"/>
                <a:ea typeface="Open Sans" panose="020B0606030504020204" pitchFamily="34" charset="0"/>
                <a:cs typeface="Open Sans" panose="020B0606030504020204" pitchFamily="34" charset="0"/>
              </a:defRPr>
            </a:lvl3pPr>
            <a:lvl4pPr>
              <a:defRPr sz="1200" b="0" i="0">
                <a:latin typeface="Open Sans" panose="020B0606030504020204" pitchFamily="34" charset="0"/>
                <a:ea typeface="Open Sans" panose="020B0606030504020204" pitchFamily="34" charset="0"/>
                <a:cs typeface="Open Sans" panose="020B0606030504020204" pitchFamily="34" charset="0"/>
              </a:defRPr>
            </a:lvl4pPr>
            <a:lvl5pPr>
              <a:defRPr sz="1100"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9">
            <a:extLst>
              <a:ext uri="{FF2B5EF4-FFF2-40B4-BE49-F238E27FC236}">
                <a16:creationId xmlns:a16="http://schemas.microsoft.com/office/drawing/2014/main" id="{A7262938-E299-8AF3-EC01-7A407CD61CAA}"/>
              </a:ext>
            </a:extLst>
          </p:cNvPr>
          <p:cNvSpPr>
            <a:spLocks noGrp="1"/>
          </p:cNvSpPr>
          <p:nvPr>
            <p:ph type="body" sz="quarter" idx="15"/>
          </p:nvPr>
        </p:nvSpPr>
        <p:spPr>
          <a:xfrm>
            <a:off x="6172200" y="2466181"/>
            <a:ext cx="5157787" cy="3710781"/>
          </a:xfrm>
          <a:prstGeom prst="rect">
            <a:avLst/>
          </a:prstGeom>
        </p:spPr>
        <p:txBody>
          <a:bodyPr>
            <a:normAutofit/>
          </a:bodyPr>
          <a:lstStyle>
            <a:lvl1pPr>
              <a:defRPr sz="1800" b="0" i="0">
                <a:latin typeface="Open Sans" panose="020B0606030504020204" pitchFamily="34" charset="0"/>
                <a:ea typeface="Open Sans" panose="020B0606030504020204" pitchFamily="34" charset="0"/>
                <a:cs typeface="Open Sans" panose="020B0606030504020204" pitchFamily="34" charset="0"/>
              </a:defRPr>
            </a:lvl1pPr>
            <a:lvl2pPr>
              <a:defRPr sz="1600" b="0" i="0">
                <a:latin typeface="Open Sans" panose="020B0606030504020204" pitchFamily="34" charset="0"/>
                <a:ea typeface="Open Sans" panose="020B0606030504020204" pitchFamily="34" charset="0"/>
                <a:cs typeface="Open Sans" panose="020B0606030504020204" pitchFamily="34" charset="0"/>
              </a:defRPr>
            </a:lvl2pPr>
            <a:lvl3pPr>
              <a:defRPr sz="1400" b="0" i="0">
                <a:latin typeface="Open Sans" panose="020B0606030504020204" pitchFamily="34" charset="0"/>
                <a:ea typeface="Open Sans" panose="020B0606030504020204" pitchFamily="34" charset="0"/>
                <a:cs typeface="Open Sans" panose="020B0606030504020204" pitchFamily="34" charset="0"/>
              </a:defRPr>
            </a:lvl3pPr>
            <a:lvl4pPr>
              <a:defRPr sz="1200" b="0" i="0">
                <a:latin typeface="Open Sans" panose="020B0606030504020204" pitchFamily="34" charset="0"/>
                <a:ea typeface="Open Sans" panose="020B0606030504020204" pitchFamily="34" charset="0"/>
                <a:cs typeface="Open Sans" panose="020B0606030504020204" pitchFamily="34" charset="0"/>
              </a:defRPr>
            </a:lvl4pPr>
            <a:lvl5pPr>
              <a:defRPr sz="1100"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624195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V4">
    <p:spTree>
      <p:nvGrpSpPr>
        <p:cNvPr id="1" name=""/>
        <p:cNvGrpSpPr/>
        <p:nvPr/>
      </p:nvGrpSpPr>
      <p:grpSpPr>
        <a:xfrm>
          <a:off x="0" y="0"/>
          <a:ext cx="0" cy="0"/>
          <a:chOff x="0" y="0"/>
          <a:chExt cx="0" cy="0"/>
        </a:xfrm>
      </p:grpSpPr>
      <p:sp>
        <p:nvSpPr>
          <p:cNvPr id="8" name="Date Placeholder 3">
            <a:extLst>
              <a:ext uri="{FF2B5EF4-FFF2-40B4-BE49-F238E27FC236}">
                <a16:creationId xmlns:a16="http://schemas.microsoft.com/office/drawing/2014/main" id="{714F3F8A-4D8B-7DC8-5866-E5F568C29C05}"/>
              </a:ext>
            </a:extLst>
          </p:cNvPr>
          <p:cNvSpPr>
            <a:spLocks noGrp="1"/>
          </p:cNvSpPr>
          <p:nvPr>
            <p:ph type="dt" sz="half" idx="10"/>
          </p:nvPr>
        </p:nvSpPr>
        <p:spPr>
          <a:xfrm>
            <a:off x="838200" y="6405118"/>
            <a:ext cx="2743200" cy="365125"/>
          </a:xfrm>
          <a:prstGeom prst="rect">
            <a:avLst/>
          </a:prstGeom>
        </p:spPr>
        <p:txBody>
          <a:bodyPr vert="horz" lIns="91440" tIns="45720" rIns="91440" bIns="45720" rtlCol="0" anchor="ctr"/>
          <a:lstStyle>
            <a:lvl1pPr algn="l">
              <a:defRPr sz="1200" baseline="0">
                <a:solidFill>
                  <a:schemeClr val="tx2"/>
                </a:solidFill>
                <a:latin typeface="Open Sans Condensed Condensed S" pitchFamily="2" charset="0"/>
              </a:defRPr>
            </a:lvl1pPr>
          </a:lstStyle>
          <a:p>
            <a:fld id="{589E60D5-BCB0-3C44-AE17-D2529028DCDE}" type="datetime1">
              <a:rPr lang="en-US" smtClean="0"/>
              <a:t>7/17/2026</a:t>
            </a:fld>
            <a:endParaRPr lang="en-US">
              <a:solidFill>
                <a:schemeClr val="tx2"/>
              </a:solidFill>
              <a:latin typeface="Open Sans Condensed Condensed S" pitchFamily="2" charset="0"/>
            </a:endParaRPr>
          </a:p>
        </p:txBody>
      </p:sp>
      <p:sp>
        <p:nvSpPr>
          <p:cNvPr id="9" name="Slide Number Placeholder 5">
            <a:extLst>
              <a:ext uri="{FF2B5EF4-FFF2-40B4-BE49-F238E27FC236}">
                <a16:creationId xmlns:a16="http://schemas.microsoft.com/office/drawing/2014/main" id="{C717F225-5666-9571-6BEC-37FBD63A2122}"/>
              </a:ext>
            </a:extLst>
          </p:cNvPr>
          <p:cNvSpPr>
            <a:spLocks noGrp="1"/>
          </p:cNvSpPr>
          <p:nvPr>
            <p:ph type="sldNum" sz="quarter" idx="4"/>
          </p:nvPr>
        </p:nvSpPr>
        <p:spPr>
          <a:xfrm>
            <a:off x="8610600" y="6405118"/>
            <a:ext cx="2743200" cy="365125"/>
          </a:xfrm>
          <a:prstGeom prst="rect">
            <a:avLst/>
          </a:prstGeom>
        </p:spPr>
        <p:txBody>
          <a:bodyPr vert="horz" lIns="91440" tIns="45720" rIns="91440" bIns="45720" rtlCol="0" anchor="ctr"/>
          <a:lstStyle>
            <a:lvl1pPr algn="r">
              <a:defRPr sz="1200" baseline="0">
                <a:solidFill>
                  <a:schemeClr val="tx2"/>
                </a:solidFill>
                <a:latin typeface="Open Sans Condensed Condensed S" pitchFamily="2" charset="0"/>
              </a:defRPr>
            </a:lvl1pPr>
          </a:lstStyle>
          <a:p>
            <a:fld id="{8E9A1126-B604-F445-A210-28E50C3A7AE7}" type="slidenum">
              <a:rPr lang="en-US" smtClean="0"/>
              <a:pPr/>
              <a:t>‹#›</a:t>
            </a:fld>
            <a:endParaRPr lang="en-US">
              <a:solidFill>
                <a:schemeClr val="tx2"/>
              </a:solidFill>
              <a:latin typeface="Open Sans Condensed Condensed S" pitchFamily="2" charset="0"/>
            </a:endParaRPr>
          </a:p>
        </p:txBody>
      </p:sp>
      <p:sp>
        <p:nvSpPr>
          <p:cNvPr id="3" name="Title 1">
            <a:extLst>
              <a:ext uri="{FF2B5EF4-FFF2-40B4-BE49-F238E27FC236}">
                <a16:creationId xmlns:a16="http://schemas.microsoft.com/office/drawing/2014/main" id="{620FBD81-AEF6-F5B7-80F5-B872BF35F84E}"/>
              </a:ext>
            </a:extLst>
          </p:cNvPr>
          <p:cNvSpPr>
            <a:spLocks noGrp="1"/>
          </p:cNvSpPr>
          <p:nvPr>
            <p:ph type="title"/>
          </p:nvPr>
        </p:nvSpPr>
        <p:spPr>
          <a:xfrm>
            <a:off x="838200" y="365126"/>
            <a:ext cx="10515600" cy="751294"/>
          </a:xfrm>
          <a:prstGeom prst="rect">
            <a:avLst/>
          </a:prstGeom>
        </p:spPr>
        <p:txBody>
          <a:bodyPr/>
          <a:lstStyle>
            <a:lvl1pPr>
              <a:defRPr baseline="0">
                <a:solidFill>
                  <a:schemeClr val="tx2"/>
                </a:solidFill>
              </a:defRPr>
            </a:lvl1pPr>
          </a:lstStyle>
          <a:p>
            <a:r>
              <a:rPr lang="en-US"/>
              <a:t>Click to edit Master title style</a:t>
            </a:r>
          </a:p>
        </p:txBody>
      </p:sp>
      <p:sp>
        <p:nvSpPr>
          <p:cNvPr id="4" name="Text Placeholder 7">
            <a:extLst>
              <a:ext uri="{FF2B5EF4-FFF2-40B4-BE49-F238E27FC236}">
                <a16:creationId xmlns:a16="http://schemas.microsoft.com/office/drawing/2014/main" id="{38445587-CCB3-E5B6-BB60-D3417FC8879F}"/>
              </a:ext>
            </a:extLst>
          </p:cNvPr>
          <p:cNvSpPr>
            <a:spLocks noGrp="1"/>
          </p:cNvSpPr>
          <p:nvPr>
            <p:ph type="body" sz="quarter" idx="14" hasCustomPrompt="1"/>
          </p:nvPr>
        </p:nvSpPr>
        <p:spPr>
          <a:xfrm>
            <a:off x="838199" y="1116420"/>
            <a:ext cx="10515599" cy="485775"/>
          </a:xfrm>
          <a:prstGeom prst="rect">
            <a:avLst/>
          </a:prstGeom>
        </p:spPr>
        <p:txBody>
          <a:bodyPr>
            <a:normAutofit/>
          </a:bodyPr>
          <a:lstStyle>
            <a:lvl1pPr>
              <a:buNone/>
              <a:defRPr sz="2400" b="1" i="0">
                <a:solidFill>
                  <a:schemeClr val="accent3"/>
                </a:solidFill>
                <a:latin typeface="Open Sans" panose="020B0606030504020204" pitchFamily="34" charset="0"/>
                <a:ea typeface="Open Sans" panose="020B0606030504020204" pitchFamily="34" charset="0"/>
                <a:cs typeface="Open Sans" panose="020B0606030504020204" pitchFamily="34" charset="0"/>
              </a:defRPr>
            </a:lvl1pPr>
            <a:lvl2pPr>
              <a:buNone/>
              <a:defRPr/>
            </a:lvl2pPr>
            <a:lvl3pPr>
              <a:buNone/>
              <a:defRPr/>
            </a:lvl3pPr>
            <a:lvl4pPr>
              <a:buNone/>
              <a:defRPr/>
            </a:lvl4pPr>
            <a:lvl5pPr>
              <a:buNone/>
              <a:defRPr/>
            </a:lvl5pPr>
          </a:lstStyle>
          <a:p>
            <a:pPr lvl="0"/>
            <a:r>
              <a:rPr lang="en-US"/>
              <a:t>Click to edit </a:t>
            </a:r>
            <a:r>
              <a:rPr lang="en-US" err="1"/>
              <a:t>subheader</a:t>
            </a:r>
            <a:endParaRPr lang="en-US"/>
          </a:p>
        </p:txBody>
      </p:sp>
      <p:sp>
        <p:nvSpPr>
          <p:cNvPr id="5" name="Text Placeholder 9">
            <a:extLst>
              <a:ext uri="{FF2B5EF4-FFF2-40B4-BE49-F238E27FC236}">
                <a16:creationId xmlns:a16="http://schemas.microsoft.com/office/drawing/2014/main" id="{0C9FCA5A-6E5F-25DF-E35A-9FA15F5157EB}"/>
              </a:ext>
            </a:extLst>
          </p:cNvPr>
          <p:cNvSpPr>
            <a:spLocks noGrp="1"/>
          </p:cNvSpPr>
          <p:nvPr>
            <p:ph type="body" sz="quarter" idx="15"/>
          </p:nvPr>
        </p:nvSpPr>
        <p:spPr>
          <a:xfrm>
            <a:off x="838200" y="1754373"/>
            <a:ext cx="5157787" cy="4422590"/>
          </a:xfrm>
          <a:prstGeom prst="rect">
            <a:avLst/>
          </a:prstGeom>
        </p:spPr>
        <p:txBody>
          <a:bodyPr>
            <a:normAutofit/>
          </a:bodyPr>
          <a:lstStyle>
            <a:lvl1pPr>
              <a:defRPr sz="1800" b="0" i="0">
                <a:latin typeface="Open Sans" panose="020B0606030504020204" pitchFamily="34" charset="0"/>
                <a:ea typeface="Open Sans" panose="020B0606030504020204" pitchFamily="34" charset="0"/>
                <a:cs typeface="Open Sans" panose="020B0606030504020204" pitchFamily="34" charset="0"/>
              </a:defRPr>
            </a:lvl1pPr>
            <a:lvl2pPr>
              <a:defRPr sz="1600" b="0" i="0">
                <a:latin typeface="Open Sans" panose="020B0606030504020204" pitchFamily="34" charset="0"/>
                <a:ea typeface="Open Sans" panose="020B0606030504020204" pitchFamily="34" charset="0"/>
                <a:cs typeface="Open Sans" panose="020B0606030504020204" pitchFamily="34" charset="0"/>
              </a:defRPr>
            </a:lvl2pPr>
            <a:lvl3pPr>
              <a:defRPr sz="1400" b="0" i="0">
                <a:latin typeface="Open Sans" panose="020B0606030504020204" pitchFamily="34" charset="0"/>
                <a:ea typeface="Open Sans" panose="020B0606030504020204" pitchFamily="34" charset="0"/>
                <a:cs typeface="Open Sans" panose="020B0606030504020204" pitchFamily="34" charset="0"/>
              </a:defRPr>
            </a:lvl3pPr>
            <a:lvl4pPr>
              <a:defRPr sz="1200" b="0" i="0">
                <a:latin typeface="Open Sans" panose="020B0606030504020204" pitchFamily="34" charset="0"/>
                <a:ea typeface="Open Sans" panose="020B0606030504020204" pitchFamily="34" charset="0"/>
                <a:cs typeface="Open Sans" panose="020B0606030504020204" pitchFamily="34" charset="0"/>
              </a:defRPr>
            </a:lvl4pPr>
            <a:lvl5pPr>
              <a:defRPr sz="1100"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9">
            <a:extLst>
              <a:ext uri="{FF2B5EF4-FFF2-40B4-BE49-F238E27FC236}">
                <a16:creationId xmlns:a16="http://schemas.microsoft.com/office/drawing/2014/main" id="{7946644C-04BF-C27B-07F3-6C1A6083B31E}"/>
              </a:ext>
            </a:extLst>
          </p:cNvPr>
          <p:cNvSpPr>
            <a:spLocks noGrp="1"/>
          </p:cNvSpPr>
          <p:nvPr>
            <p:ph type="body" sz="quarter" idx="16"/>
          </p:nvPr>
        </p:nvSpPr>
        <p:spPr>
          <a:xfrm>
            <a:off x="6172200" y="1754373"/>
            <a:ext cx="5157787" cy="4422590"/>
          </a:xfrm>
          <a:prstGeom prst="rect">
            <a:avLst/>
          </a:prstGeom>
        </p:spPr>
        <p:txBody>
          <a:bodyPr>
            <a:normAutofit/>
          </a:bodyPr>
          <a:lstStyle>
            <a:lvl1pPr>
              <a:defRPr sz="1800" b="0" i="0">
                <a:latin typeface="Open Sans" panose="020B0606030504020204" pitchFamily="34" charset="0"/>
                <a:ea typeface="Open Sans" panose="020B0606030504020204" pitchFamily="34" charset="0"/>
                <a:cs typeface="Open Sans" panose="020B0606030504020204" pitchFamily="34" charset="0"/>
              </a:defRPr>
            </a:lvl1pPr>
            <a:lvl2pPr>
              <a:defRPr sz="1600" b="0" i="0">
                <a:latin typeface="Open Sans" panose="020B0606030504020204" pitchFamily="34" charset="0"/>
                <a:ea typeface="Open Sans" panose="020B0606030504020204" pitchFamily="34" charset="0"/>
                <a:cs typeface="Open Sans" panose="020B0606030504020204" pitchFamily="34" charset="0"/>
              </a:defRPr>
            </a:lvl2pPr>
            <a:lvl3pPr>
              <a:defRPr sz="1400" b="0" i="0">
                <a:latin typeface="Open Sans" panose="020B0606030504020204" pitchFamily="34" charset="0"/>
                <a:ea typeface="Open Sans" panose="020B0606030504020204" pitchFamily="34" charset="0"/>
                <a:cs typeface="Open Sans" panose="020B0606030504020204" pitchFamily="34" charset="0"/>
              </a:defRPr>
            </a:lvl3pPr>
            <a:lvl4pPr>
              <a:defRPr sz="1200" b="0" i="0">
                <a:latin typeface="Open Sans" panose="020B0606030504020204" pitchFamily="34" charset="0"/>
                <a:ea typeface="Open Sans" panose="020B0606030504020204" pitchFamily="34" charset="0"/>
                <a:cs typeface="Open Sans" panose="020B0606030504020204" pitchFamily="34" charset="0"/>
              </a:defRPr>
            </a:lvl4pPr>
            <a:lvl5pPr>
              <a:defRPr sz="1100"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344933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pact Slide">
    <p:bg>
      <p:bgRef idx="1001">
        <a:schemeClr val="bg1"/>
      </p:bgRef>
    </p:bg>
    <p:spTree>
      <p:nvGrpSpPr>
        <p:cNvPr id="1" name=""/>
        <p:cNvGrpSpPr/>
        <p:nvPr/>
      </p:nvGrpSpPr>
      <p:grpSpPr>
        <a:xfrm>
          <a:off x="0" y="0"/>
          <a:ext cx="0" cy="0"/>
          <a:chOff x="0" y="0"/>
          <a:chExt cx="0" cy="0"/>
        </a:xfrm>
      </p:grpSpPr>
      <p:sp>
        <p:nvSpPr>
          <p:cNvPr id="7" name="Text Placeholder 21">
            <a:extLst>
              <a:ext uri="{FF2B5EF4-FFF2-40B4-BE49-F238E27FC236}">
                <a16:creationId xmlns:a16="http://schemas.microsoft.com/office/drawing/2014/main" id="{6D460965-FC05-9AD4-0EDF-7587C5BE4A5E}"/>
              </a:ext>
            </a:extLst>
          </p:cNvPr>
          <p:cNvSpPr>
            <a:spLocks noGrp="1"/>
          </p:cNvSpPr>
          <p:nvPr>
            <p:ph type="body" sz="quarter" idx="27" hasCustomPrompt="1"/>
          </p:nvPr>
        </p:nvSpPr>
        <p:spPr>
          <a:xfrm>
            <a:off x="838196" y="5618956"/>
            <a:ext cx="10515600" cy="420263"/>
          </a:xfrm>
          <a:prstGeom prst="rect">
            <a:avLst/>
          </a:prstGeom>
          <a:solidFill>
            <a:srgbClr val="006D69">
              <a:alpha val="12000"/>
            </a:srgbClr>
          </a:solidFill>
        </p:spPr>
        <p:txBody>
          <a:bodyPr anchor="ctr"/>
          <a:lstStyle>
            <a:lvl1pPr>
              <a:buNone/>
              <a:defRPr sz="1000" baseline="0">
                <a:solidFill>
                  <a:schemeClr val="tx1"/>
                </a:solidFill>
                <a:latin typeface="Open Sans" pitchFamily="2" charset="0"/>
              </a:defRPr>
            </a:lvl1pPr>
          </a:lstStyle>
          <a:p>
            <a:pPr lvl="0"/>
            <a:r>
              <a:rPr lang="en-US"/>
              <a:t>Insert callout</a:t>
            </a:r>
          </a:p>
        </p:txBody>
      </p:sp>
      <p:sp>
        <p:nvSpPr>
          <p:cNvPr id="8" name="Date Placeholder 3">
            <a:extLst>
              <a:ext uri="{FF2B5EF4-FFF2-40B4-BE49-F238E27FC236}">
                <a16:creationId xmlns:a16="http://schemas.microsoft.com/office/drawing/2014/main" id="{714F3F8A-4D8B-7DC8-5866-E5F568C29C05}"/>
              </a:ext>
            </a:extLst>
          </p:cNvPr>
          <p:cNvSpPr>
            <a:spLocks noGrp="1"/>
          </p:cNvSpPr>
          <p:nvPr>
            <p:ph type="dt" sz="half" idx="10"/>
          </p:nvPr>
        </p:nvSpPr>
        <p:spPr>
          <a:xfrm>
            <a:off x="838200" y="6405118"/>
            <a:ext cx="2743200" cy="365125"/>
          </a:xfrm>
          <a:prstGeom prst="rect">
            <a:avLst/>
          </a:prstGeom>
        </p:spPr>
        <p:txBody>
          <a:bodyPr vert="horz" lIns="91440" tIns="45720" rIns="91440" bIns="45720" rtlCol="0" anchor="ctr"/>
          <a:lstStyle>
            <a:lvl1pPr algn="l">
              <a:defRPr sz="1200" baseline="0">
                <a:solidFill>
                  <a:schemeClr val="tx2"/>
                </a:solidFill>
                <a:latin typeface="Open Sans Condensed Condensed S" pitchFamily="2" charset="0"/>
              </a:defRPr>
            </a:lvl1pPr>
          </a:lstStyle>
          <a:p>
            <a:fld id="{8704947B-8C79-2045-95A3-6B1E9199FC8A}" type="datetime1">
              <a:rPr lang="en-US" smtClean="0"/>
              <a:t>7/17/2026</a:t>
            </a:fld>
            <a:endParaRPr lang="en-US">
              <a:solidFill>
                <a:schemeClr val="tx2"/>
              </a:solidFill>
              <a:latin typeface="Open Sans Condensed Condensed S" pitchFamily="2" charset="0"/>
            </a:endParaRPr>
          </a:p>
        </p:txBody>
      </p:sp>
      <p:sp>
        <p:nvSpPr>
          <p:cNvPr id="9" name="Slide Number Placeholder 5">
            <a:extLst>
              <a:ext uri="{FF2B5EF4-FFF2-40B4-BE49-F238E27FC236}">
                <a16:creationId xmlns:a16="http://schemas.microsoft.com/office/drawing/2014/main" id="{C717F225-5666-9571-6BEC-37FBD63A2122}"/>
              </a:ext>
            </a:extLst>
          </p:cNvPr>
          <p:cNvSpPr>
            <a:spLocks noGrp="1"/>
          </p:cNvSpPr>
          <p:nvPr>
            <p:ph type="sldNum" sz="quarter" idx="4"/>
          </p:nvPr>
        </p:nvSpPr>
        <p:spPr>
          <a:xfrm>
            <a:off x="8610600" y="6405118"/>
            <a:ext cx="2743200" cy="365125"/>
          </a:xfrm>
          <a:prstGeom prst="rect">
            <a:avLst/>
          </a:prstGeom>
        </p:spPr>
        <p:txBody>
          <a:bodyPr vert="horz" lIns="91440" tIns="45720" rIns="91440" bIns="45720" rtlCol="0" anchor="ctr"/>
          <a:lstStyle>
            <a:lvl1pPr algn="r">
              <a:defRPr sz="1200" baseline="0">
                <a:solidFill>
                  <a:schemeClr val="tx2"/>
                </a:solidFill>
                <a:latin typeface="Open Sans Condensed Condensed S" pitchFamily="2" charset="0"/>
              </a:defRPr>
            </a:lvl1pPr>
          </a:lstStyle>
          <a:p>
            <a:fld id="{8E9A1126-B604-F445-A210-28E50C3A7AE7}" type="slidenum">
              <a:rPr lang="en-US" smtClean="0"/>
              <a:pPr/>
              <a:t>‹#›</a:t>
            </a:fld>
            <a:endParaRPr lang="en-US">
              <a:solidFill>
                <a:schemeClr val="tx2"/>
              </a:solidFill>
              <a:latin typeface="Open Sans Condensed Condensed S" pitchFamily="2" charset="0"/>
            </a:endParaRPr>
          </a:p>
        </p:txBody>
      </p:sp>
      <p:sp>
        <p:nvSpPr>
          <p:cNvPr id="16" name="Title 1">
            <a:extLst>
              <a:ext uri="{FF2B5EF4-FFF2-40B4-BE49-F238E27FC236}">
                <a16:creationId xmlns:a16="http://schemas.microsoft.com/office/drawing/2014/main" id="{597306DC-B464-3159-4E9B-8CA13A1E521C}"/>
              </a:ext>
            </a:extLst>
          </p:cNvPr>
          <p:cNvSpPr>
            <a:spLocks noGrp="1"/>
          </p:cNvSpPr>
          <p:nvPr>
            <p:ph type="title"/>
          </p:nvPr>
        </p:nvSpPr>
        <p:spPr>
          <a:xfrm>
            <a:off x="838200" y="365126"/>
            <a:ext cx="10515600" cy="751294"/>
          </a:xfrm>
          <a:prstGeom prst="rect">
            <a:avLst/>
          </a:prstGeom>
        </p:spPr>
        <p:txBody>
          <a:bodyPr/>
          <a:lstStyle>
            <a:lvl1pPr>
              <a:defRPr baseline="0">
                <a:solidFill>
                  <a:schemeClr val="tx2"/>
                </a:solidFill>
              </a:defRPr>
            </a:lvl1pPr>
          </a:lstStyle>
          <a:p>
            <a:r>
              <a:rPr lang="en-US"/>
              <a:t>Click to edit Master title style</a:t>
            </a:r>
          </a:p>
        </p:txBody>
      </p:sp>
      <p:sp>
        <p:nvSpPr>
          <p:cNvPr id="17" name="Text Placeholder 7">
            <a:extLst>
              <a:ext uri="{FF2B5EF4-FFF2-40B4-BE49-F238E27FC236}">
                <a16:creationId xmlns:a16="http://schemas.microsoft.com/office/drawing/2014/main" id="{649CD550-D807-38DB-AAED-068F43A6DBCD}"/>
              </a:ext>
            </a:extLst>
          </p:cNvPr>
          <p:cNvSpPr>
            <a:spLocks noGrp="1"/>
          </p:cNvSpPr>
          <p:nvPr>
            <p:ph type="body" sz="quarter" idx="32" hasCustomPrompt="1"/>
          </p:nvPr>
        </p:nvSpPr>
        <p:spPr>
          <a:xfrm>
            <a:off x="838199" y="1116420"/>
            <a:ext cx="10515599" cy="485775"/>
          </a:xfrm>
          <a:prstGeom prst="rect">
            <a:avLst/>
          </a:prstGeom>
        </p:spPr>
        <p:txBody>
          <a:bodyPr>
            <a:normAutofit/>
          </a:bodyPr>
          <a:lstStyle>
            <a:lvl1pPr>
              <a:buNone/>
              <a:defRPr sz="2400" b="1" i="0">
                <a:solidFill>
                  <a:schemeClr val="accent3"/>
                </a:solidFill>
                <a:latin typeface="Open Sans" panose="020B0606030504020204" pitchFamily="34" charset="0"/>
                <a:ea typeface="Open Sans" panose="020B0606030504020204" pitchFamily="34" charset="0"/>
                <a:cs typeface="Open Sans" panose="020B0606030504020204" pitchFamily="34" charset="0"/>
              </a:defRPr>
            </a:lvl1pPr>
            <a:lvl2pPr>
              <a:buNone/>
              <a:defRPr/>
            </a:lvl2pPr>
            <a:lvl3pPr>
              <a:buNone/>
              <a:defRPr/>
            </a:lvl3pPr>
            <a:lvl4pPr>
              <a:buNone/>
              <a:defRPr/>
            </a:lvl4pPr>
            <a:lvl5pPr>
              <a:buNone/>
              <a:defRPr/>
            </a:lvl5pPr>
          </a:lstStyle>
          <a:p>
            <a:pPr lvl="0"/>
            <a:r>
              <a:rPr lang="en-US"/>
              <a:t>Click to edit </a:t>
            </a:r>
            <a:r>
              <a:rPr lang="en-US" err="1"/>
              <a:t>subheader</a:t>
            </a:r>
            <a:endParaRPr lang="en-US"/>
          </a:p>
        </p:txBody>
      </p:sp>
      <p:sp>
        <p:nvSpPr>
          <p:cNvPr id="20" name="Text Placeholder 9">
            <a:extLst>
              <a:ext uri="{FF2B5EF4-FFF2-40B4-BE49-F238E27FC236}">
                <a16:creationId xmlns:a16="http://schemas.microsoft.com/office/drawing/2014/main" id="{8E50AB37-C3FF-50C6-0007-99A12B7B66C4}"/>
              </a:ext>
            </a:extLst>
          </p:cNvPr>
          <p:cNvSpPr>
            <a:spLocks noGrp="1"/>
          </p:cNvSpPr>
          <p:nvPr>
            <p:ph type="body" sz="quarter" idx="15"/>
          </p:nvPr>
        </p:nvSpPr>
        <p:spPr>
          <a:xfrm>
            <a:off x="838200" y="1754373"/>
            <a:ext cx="5157787" cy="3721394"/>
          </a:xfrm>
          <a:prstGeom prst="rect">
            <a:avLst/>
          </a:prstGeom>
        </p:spPr>
        <p:txBody>
          <a:bodyPr>
            <a:normAutofit/>
          </a:bodyPr>
          <a:lstStyle>
            <a:lvl1pPr>
              <a:defRPr sz="1800" b="0" i="0">
                <a:latin typeface="Open Sans" panose="020B0606030504020204" pitchFamily="34" charset="0"/>
                <a:ea typeface="Open Sans" panose="020B0606030504020204" pitchFamily="34" charset="0"/>
                <a:cs typeface="Open Sans" panose="020B0606030504020204" pitchFamily="34" charset="0"/>
              </a:defRPr>
            </a:lvl1pPr>
            <a:lvl2pPr>
              <a:defRPr sz="1600" b="0" i="0">
                <a:latin typeface="Open Sans" panose="020B0606030504020204" pitchFamily="34" charset="0"/>
                <a:ea typeface="Open Sans" panose="020B0606030504020204" pitchFamily="34" charset="0"/>
                <a:cs typeface="Open Sans" panose="020B0606030504020204" pitchFamily="34" charset="0"/>
              </a:defRPr>
            </a:lvl2pPr>
            <a:lvl3pPr>
              <a:defRPr sz="1400" b="0" i="0">
                <a:latin typeface="Open Sans" panose="020B0606030504020204" pitchFamily="34" charset="0"/>
                <a:ea typeface="Open Sans" panose="020B0606030504020204" pitchFamily="34" charset="0"/>
                <a:cs typeface="Open Sans" panose="020B0606030504020204" pitchFamily="34" charset="0"/>
              </a:defRPr>
            </a:lvl3pPr>
            <a:lvl4pPr>
              <a:defRPr sz="1200" b="0" i="0">
                <a:latin typeface="Open Sans" panose="020B0606030504020204" pitchFamily="34" charset="0"/>
                <a:ea typeface="Open Sans" panose="020B0606030504020204" pitchFamily="34" charset="0"/>
                <a:cs typeface="Open Sans" panose="020B0606030504020204" pitchFamily="34" charset="0"/>
              </a:defRPr>
            </a:lvl4pPr>
            <a:lvl5pPr>
              <a:defRPr sz="1100"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9">
            <a:extLst>
              <a:ext uri="{FF2B5EF4-FFF2-40B4-BE49-F238E27FC236}">
                <a16:creationId xmlns:a16="http://schemas.microsoft.com/office/drawing/2014/main" id="{59E17927-E832-F6F3-B4E4-0799F1AE0735}"/>
              </a:ext>
            </a:extLst>
          </p:cNvPr>
          <p:cNvSpPr>
            <a:spLocks noGrp="1"/>
          </p:cNvSpPr>
          <p:nvPr>
            <p:ph type="body" sz="quarter" idx="33"/>
          </p:nvPr>
        </p:nvSpPr>
        <p:spPr>
          <a:xfrm>
            <a:off x="6197010" y="1754373"/>
            <a:ext cx="5157787" cy="3721394"/>
          </a:xfrm>
          <a:prstGeom prst="rect">
            <a:avLst/>
          </a:prstGeom>
        </p:spPr>
        <p:txBody>
          <a:bodyPr>
            <a:normAutofit/>
          </a:bodyPr>
          <a:lstStyle>
            <a:lvl1pPr>
              <a:defRPr sz="1800" b="0" i="0">
                <a:latin typeface="Open Sans" panose="020B0606030504020204" pitchFamily="34" charset="0"/>
                <a:ea typeface="Open Sans" panose="020B0606030504020204" pitchFamily="34" charset="0"/>
                <a:cs typeface="Open Sans" panose="020B0606030504020204" pitchFamily="34" charset="0"/>
              </a:defRPr>
            </a:lvl1pPr>
            <a:lvl2pPr>
              <a:defRPr sz="1600" b="0" i="0">
                <a:latin typeface="Open Sans" panose="020B0606030504020204" pitchFamily="34" charset="0"/>
                <a:ea typeface="Open Sans" panose="020B0606030504020204" pitchFamily="34" charset="0"/>
                <a:cs typeface="Open Sans" panose="020B0606030504020204" pitchFamily="34" charset="0"/>
              </a:defRPr>
            </a:lvl2pPr>
            <a:lvl3pPr>
              <a:defRPr sz="1400" b="0" i="0">
                <a:latin typeface="Open Sans" panose="020B0606030504020204" pitchFamily="34" charset="0"/>
                <a:ea typeface="Open Sans" panose="020B0606030504020204" pitchFamily="34" charset="0"/>
                <a:cs typeface="Open Sans" panose="020B0606030504020204" pitchFamily="34" charset="0"/>
              </a:defRPr>
            </a:lvl3pPr>
            <a:lvl4pPr>
              <a:defRPr sz="1200" b="0" i="0">
                <a:latin typeface="Open Sans" panose="020B0606030504020204" pitchFamily="34" charset="0"/>
                <a:ea typeface="Open Sans" panose="020B0606030504020204" pitchFamily="34" charset="0"/>
                <a:cs typeface="Open Sans" panose="020B0606030504020204" pitchFamily="34" charset="0"/>
              </a:defRPr>
            </a:lvl4pPr>
            <a:lvl5pPr>
              <a:defRPr sz="1100"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6380901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36"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Column with photo">
    <p:bg>
      <p:bgRef idx="1001">
        <a:schemeClr val="bg1"/>
      </p:bgRef>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6FB9C8DD-F468-C316-4EFF-D3D6C248DCD4}"/>
              </a:ext>
            </a:extLst>
          </p:cNvPr>
          <p:cNvSpPr>
            <a:spLocks noGrp="1"/>
          </p:cNvSpPr>
          <p:nvPr>
            <p:ph type="pic" sz="quarter" idx="35"/>
          </p:nvPr>
        </p:nvSpPr>
        <p:spPr>
          <a:xfrm>
            <a:off x="838200" y="1995304"/>
            <a:ext cx="2971800" cy="1683560"/>
          </a:xfrm>
          <a:prstGeom prst="rect">
            <a:avLst/>
          </a:prstGeom>
        </p:spPr>
        <p:txBody>
          <a:bodyPr/>
          <a:lstStyle/>
          <a:p>
            <a:r>
              <a:rPr lang="en-US"/>
              <a:t>Click icon to add picture</a:t>
            </a:r>
          </a:p>
        </p:txBody>
      </p:sp>
      <p:sp>
        <p:nvSpPr>
          <p:cNvPr id="10" name="Picture Placeholder 4">
            <a:extLst>
              <a:ext uri="{FF2B5EF4-FFF2-40B4-BE49-F238E27FC236}">
                <a16:creationId xmlns:a16="http://schemas.microsoft.com/office/drawing/2014/main" id="{5E0C0259-DD2F-A38C-AB71-C4AB76C5ABD7}"/>
              </a:ext>
            </a:extLst>
          </p:cNvPr>
          <p:cNvSpPr>
            <a:spLocks noGrp="1"/>
          </p:cNvSpPr>
          <p:nvPr>
            <p:ph type="pic" sz="quarter" idx="36"/>
          </p:nvPr>
        </p:nvSpPr>
        <p:spPr>
          <a:xfrm>
            <a:off x="4201629" y="1995304"/>
            <a:ext cx="2971800" cy="1683560"/>
          </a:xfrm>
          <a:prstGeom prst="rect">
            <a:avLst/>
          </a:prstGeom>
        </p:spPr>
        <p:txBody>
          <a:bodyPr/>
          <a:lstStyle/>
          <a:p>
            <a:r>
              <a:rPr lang="en-US"/>
              <a:t>Click icon to add picture</a:t>
            </a:r>
          </a:p>
        </p:txBody>
      </p:sp>
      <p:sp>
        <p:nvSpPr>
          <p:cNvPr id="11" name="Picture Placeholder 4">
            <a:extLst>
              <a:ext uri="{FF2B5EF4-FFF2-40B4-BE49-F238E27FC236}">
                <a16:creationId xmlns:a16="http://schemas.microsoft.com/office/drawing/2014/main" id="{A65C6B29-95E2-9430-4161-FF5A8316A46E}"/>
              </a:ext>
            </a:extLst>
          </p:cNvPr>
          <p:cNvSpPr>
            <a:spLocks noGrp="1"/>
          </p:cNvSpPr>
          <p:nvPr>
            <p:ph type="pic" sz="quarter" idx="37"/>
          </p:nvPr>
        </p:nvSpPr>
        <p:spPr>
          <a:xfrm>
            <a:off x="7561513" y="1995304"/>
            <a:ext cx="2971800" cy="1683560"/>
          </a:xfrm>
          <a:prstGeom prst="rect">
            <a:avLst/>
          </a:prstGeom>
        </p:spPr>
        <p:txBody>
          <a:bodyPr/>
          <a:lstStyle/>
          <a:p>
            <a:r>
              <a:rPr lang="en-US"/>
              <a:t>Click icon to add picture</a:t>
            </a:r>
          </a:p>
        </p:txBody>
      </p:sp>
      <p:sp>
        <p:nvSpPr>
          <p:cNvPr id="8" name="Date Placeholder 3">
            <a:extLst>
              <a:ext uri="{FF2B5EF4-FFF2-40B4-BE49-F238E27FC236}">
                <a16:creationId xmlns:a16="http://schemas.microsoft.com/office/drawing/2014/main" id="{714F3F8A-4D8B-7DC8-5866-E5F568C29C05}"/>
              </a:ext>
            </a:extLst>
          </p:cNvPr>
          <p:cNvSpPr>
            <a:spLocks noGrp="1"/>
          </p:cNvSpPr>
          <p:nvPr>
            <p:ph type="dt" sz="half" idx="10"/>
          </p:nvPr>
        </p:nvSpPr>
        <p:spPr>
          <a:xfrm>
            <a:off x="838200" y="6405118"/>
            <a:ext cx="2743200" cy="365125"/>
          </a:xfrm>
          <a:prstGeom prst="rect">
            <a:avLst/>
          </a:prstGeom>
        </p:spPr>
        <p:txBody>
          <a:bodyPr vert="horz" lIns="91440" tIns="45720" rIns="91440" bIns="45720" rtlCol="0" anchor="ctr"/>
          <a:lstStyle>
            <a:lvl1pPr algn="l">
              <a:defRPr sz="1200" baseline="0">
                <a:solidFill>
                  <a:schemeClr val="tx2"/>
                </a:solidFill>
                <a:latin typeface="Open Sans Condensed Condensed S" pitchFamily="2" charset="0"/>
              </a:defRPr>
            </a:lvl1pPr>
          </a:lstStyle>
          <a:p>
            <a:fld id="{8704947B-8C79-2045-95A3-6B1E9199FC8A}" type="datetime1">
              <a:rPr lang="en-US" smtClean="0"/>
              <a:t>7/17/2026</a:t>
            </a:fld>
            <a:endParaRPr lang="en-US">
              <a:solidFill>
                <a:schemeClr val="tx2"/>
              </a:solidFill>
              <a:latin typeface="Open Sans Condensed Condensed S" pitchFamily="2" charset="0"/>
            </a:endParaRPr>
          </a:p>
        </p:txBody>
      </p:sp>
      <p:sp>
        <p:nvSpPr>
          <p:cNvPr id="9" name="Slide Number Placeholder 5">
            <a:extLst>
              <a:ext uri="{FF2B5EF4-FFF2-40B4-BE49-F238E27FC236}">
                <a16:creationId xmlns:a16="http://schemas.microsoft.com/office/drawing/2014/main" id="{C717F225-5666-9571-6BEC-37FBD63A2122}"/>
              </a:ext>
            </a:extLst>
          </p:cNvPr>
          <p:cNvSpPr>
            <a:spLocks noGrp="1"/>
          </p:cNvSpPr>
          <p:nvPr>
            <p:ph type="sldNum" sz="quarter" idx="4"/>
          </p:nvPr>
        </p:nvSpPr>
        <p:spPr>
          <a:xfrm>
            <a:off x="8610600" y="6405118"/>
            <a:ext cx="2743200" cy="365125"/>
          </a:xfrm>
          <a:prstGeom prst="rect">
            <a:avLst/>
          </a:prstGeom>
        </p:spPr>
        <p:txBody>
          <a:bodyPr vert="horz" lIns="91440" tIns="45720" rIns="91440" bIns="45720" rtlCol="0" anchor="ctr"/>
          <a:lstStyle>
            <a:lvl1pPr algn="r">
              <a:defRPr sz="1200" baseline="0">
                <a:solidFill>
                  <a:schemeClr val="tx2"/>
                </a:solidFill>
                <a:latin typeface="Open Sans Condensed Condensed S" pitchFamily="2" charset="0"/>
              </a:defRPr>
            </a:lvl1pPr>
          </a:lstStyle>
          <a:p>
            <a:fld id="{8E9A1126-B604-F445-A210-28E50C3A7AE7}" type="slidenum">
              <a:rPr lang="en-US" smtClean="0"/>
              <a:pPr/>
              <a:t>‹#›</a:t>
            </a:fld>
            <a:endParaRPr lang="en-US">
              <a:solidFill>
                <a:schemeClr val="tx2"/>
              </a:solidFill>
              <a:latin typeface="Open Sans Condensed Condensed S" pitchFamily="2" charset="0"/>
            </a:endParaRPr>
          </a:p>
        </p:txBody>
      </p:sp>
      <p:sp>
        <p:nvSpPr>
          <p:cNvPr id="6" name="Text Placeholder 4">
            <a:extLst>
              <a:ext uri="{FF2B5EF4-FFF2-40B4-BE49-F238E27FC236}">
                <a16:creationId xmlns:a16="http://schemas.microsoft.com/office/drawing/2014/main" id="{32BA2FFF-629F-ACFB-C72C-8A048071E9BF}"/>
              </a:ext>
            </a:extLst>
          </p:cNvPr>
          <p:cNvSpPr>
            <a:spLocks noGrp="1"/>
          </p:cNvSpPr>
          <p:nvPr>
            <p:ph type="body" sz="quarter" idx="28"/>
          </p:nvPr>
        </p:nvSpPr>
        <p:spPr>
          <a:xfrm>
            <a:off x="838196" y="3253561"/>
            <a:ext cx="2971800" cy="2488019"/>
          </a:xfrm>
          <a:prstGeom prst="snip1Rect">
            <a:avLst/>
          </a:prstGeom>
          <a:solidFill>
            <a:schemeClr val="tx2"/>
          </a:solidFill>
        </p:spPr>
        <p:txBody>
          <a:bodyPr lIns="182880" tIns="182880">
            <a:noAutofit/>
          </a:bodyPr>
          <a:lstStyle>
            <a:lvl1pPr marL="0" indent="0">
              <a:buNone/>
              <a:defRPr sz="16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sz="1400" b="0" i="0">
                <a:latin typeface="Open Sans" panose="020B0606030504020204" pitchFamily="34" charset="0"/>
                <a:ea typeface="Open Sans" panose="020B0606030504020204" pitchFamily="34" charset="0"/>
                <a:cs typeface="Open Sans" panose="020B0606030504020204" pitchFamily="34" charset="0"/>
              </a:defRPr>
            </a:lvl2pPr>
            <a:lvl3pPr>
              <a:defRPr sz="1200" b="0" i="0">
                <a:latin typeface="Open Sans" panose="020B0606030504020204" pitchFamily="34" charset="0"/>
                <a:ea typeface="Open Sans" panose="020B0606030504020204" pitchFamily="34" charset="0"/>
                <a:cs typeface="Open Sans" panose="020B0606030504020204" pitchFamily="34" charset="0"/>
              </a:defRPr>
            </a:lvl3pPr>
            <a:lvl4pPr>
              <a:defRPr sz="1000" b="0" i="0">
                <a:latin typeface="Open Sans" panose="020B0606030504020204" pitchFamily="34" charset="0"/>
                <a:ea typeface="Open Sans" panose="020B0606030504020204" pitchFamily="34" charset="0"/>
                <a:cs typeface="Open Sans" panose="020B0606030504020204" pitchFamily="34" charset="0"/>
              </a:defRPr>
            </a:lvl4pPr>
            <a:lvl5pPr>
              <a:defRPr sz="1100"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p:txBody>
      </p:sp>
      <p:sp>
        <p:nvSpPr>
          <p:cNvPr id="16" name="Title 1">
            <a:extLst>
              <a:ext uri="{FF2B5EF4-FFF2-40B4-BE49-F238E27FC236}">
                <a16:creationId xmlns:a16="http://schemas.microsoft.com/office/drawing/2014/main" id="{597306DC-B464-3159-4E9B-8CA13A1E521C}"/>
              </a:ext>
            </a:extLst>
          </p:cNvPr>
          <p:cNvSpPr>
            <a:spLocks noGrp="1"/>
          </p:cNvSpPr>
          <p:nvPr>
            <p:ph type="title"/>
          </p:nvPr>
        </p:nvSpPr>
        <p:spPr>
          <a:xfrm>
            <a:off x="838200" y="365126"/>
            <a:ext cx="10515600" cy="751294"/>
          </a:xfrm>
          <a:prstGeom prst="rect">
            <a:avLst/>
          </a:prstGeom>
        </p:spPr>
        <p:txBody>
          <a:bodyPr/>
          <a:lstStyle>
            <a:lvl1pPr>
              <a:defRPr baseline="0">
                <a:solidFill>
                  <a:schemeClr val="tx2"/>
                </a:solidFill>
              </a:defRPr>
            </a:lvl1pPr>
          </a:lstStyle>
          <a:p>
            <a:r>
              <a:rPr lang="en-US"/>
              <a:t>Click to edit Master title style</a:t>
            </a:r>
          </a:p>
        </p:txBody>
      </p:sp>
      <p:sp>
        <p:nvSpPr>
          <p:cNvPr id="17" name="Text Placeholder 7">
            <a:extLst>
              <a:ext uri="{FF2B5EF4-FFF2-40B4-BE49-F238E27FC236}">
                <a16:creationId xmlns:a16="http://schemas.microsoft.com/office/drawing/2014/main" id="{649CD550-D807-38DB-AAED-068F43A6DBCD}"/>
              </a:ext>
            </a:extLst>
          </p:cNvPr>
          <p:cNvSpPr>
            <a:spLocks noGrp="1"/>
          </p:cNvSpPr>
          <p:nvPr>
            <p:ph type="body" sz="quarter" idx="32" hasCustomPrompt="1"/>
          </p:nvPr>
        </p:nvSpPr>
        <p:spPr>
          <a:xfrm>
            <a:off x="838199" y="1116420"/>
            <a:ext cx="10515599" cy="485775"/>
          </a:xfrm>
          <a:prstGeom prst="rect">
            <a:avLst/>
          </a:prstGeom>
        </p:spPr>
        <p:txBody>
          <a:bodyPr>
            <a:normAutofit/>
          </a:bodyPr>
          <a:lstStyle>
            <a:lvl1pPr>
              <a:buNone/>
              <a:defRPr sz="2400" b="1" i="0">
                <a:solidFill>
                  <a:schemeClr val="accent3"/>
                </a:solidFill>
                <a:latin typeface="Open Sans" panose="020B0606030504020204" pitchFamily="34" charset="0"/>
                <a:ea typeface="Open Sans" panose="020B0606030504020204" pitchFamily="34" charset="0"/>
                <a:cs typeface="Open Sans" panose="020B0606030504020204" pitchFamily="34" charset="0"/>
              </a:defRPr>
            </a:lvl1pPr>
            <a:lvl2pPr>
              <a:buNone/>
              <a:defRPr/>
            </a:lvl2pPr>
            <a:lvl3pPr>
              <a:buNone/>
              <a:defRPr/>
            </a:lvl3pPr>
            <a:lvl4pPr>
              <a:buNone/>
              <a:defRPr/>
            </a:lvl4pPr>
            <a:lvl5pPr>
              <a:buNone/>
              <a:defRPr/>
            </a:lvl5pPr>
          </a:lstStyle>
          <a:p>
            <a:pPr lvl="0"/>
            <a:r>
              <a:rPr lang="en-US"/>
              <a:t>Click to edit </a:t>
            </a:r>
            <a:r>
              <a:rPr lang="en-US" err="1"/>
              <a:t>subheader</a:t>
            </a:r>
            <a:endParaRPr lang="en-US"/>
          </a:p>
        </p:txBody>
      </p:sp>
      <p:sp>
        <p:nvSpPr>
          <p:cNvPr id="2" name="Text Placeholder 4">
            <a:extLst>
              <a:ext uri="{FF2B5EF4-FFF2-40B4-BE49-F238E27FC236}">
                <a16:creationId xmlns:a16="http://schemas.microsoft.com/office/drawing/2014/main" id="{81669E0B-8C11-B7C9-346F-913B6D8D036C}"/>
              </a:ext>
            </a:extLst>
          </p:cNvPr>
          <p:cNvSpPr>
            <a:spLocks noGrp="1"/>
          </p:cNvSpPr>
          <p:nvPr>
            <p:ph type="body" sz="quarter" idx="33"/>
          </p:nvPr>
        </p:nvSpPr>
        <p:spPr>
          <a:xfrm>
            <a:off x="4198084" y="3253561"/>
            <a:ext cx="2971800" cy="2488019"/>
          </a:xfrm>
          <a:prstGeom prst="snip1Rect">
            <a:avLst/>
          </a:prstGeom>
          <a:solidFill>
            <a:schemeClr val="accent3"/>
          </a:solidFill>
        </p:spPr>
        <p:txBody>
          <a:bodyPr lIns="182880" tIns="182880">
            <a:noAutofit/>
          </a:bodyPr>
          <a:lstStyle>
            <a:lvl1pPr marL="0" indent="0">
              <a:buNone/>
              <a:defRPr sz="16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sz="1400" b="0" i="0">
                <a:latin typeface="Open Sans" panose="020B0606030504020204" pitchFamily="34" charset="0"/>
                <a:ea typeface="Open Sans" panose="020B0606030504020204" pitchFamily="34" charset="0"/>
                <a:cs typeface="Open Sans" panose="020B0606030504020204" pitchFamily="34" charset="0"/>
              </a:defRPr>
            </a:lvl2pPr>
            <a:lvl3pPr>
              <a:defRPr sz="1200" b="0" i="0">
                <a:latin typeface="Open Sans" panose="020B0606030504020204" pitchFamily="34" charset="0"/>
                <a:ea typeface="Open Sans" panose="020B0606030504020204" pitchFamily="34" charset="0"/>
                <a:cs typeface="Open Sans" panose="020B0606030504020204" pitchFamily="34" charset="0"/>
              </a:defRPr>
            </a:lvl3pPr>
            <a:lvl4pPr>
              <a:defRPr sz="1000" b="0" i="0">
                <a:latin typeface="Open Sans" panose="020B0606030504020204" pitchFamily="34" charset="0"/>
                <a:ea typeface="Open Sans" panose="020B0606030504020204" pitchFamily="34" charset="0"/>
                <a:cs typeface="Open Sans" panose="020B0606030504020204" pitchFamily="34" charset="0"/>
              </a:defRPr>
            </a:lvl4pPr>
            <a:lvl5pPr>
              <a:defRPr sz="1100"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p:txBody>
      </p:sp>
      <p:sp>
        <p:nvSpPr>
          <p:cNvPr id="3" name="Text Placeholder 4">
            <a:extLst>
              <a:ext uri="{FF2B5EF4-FFF2-40B4-BE49-F238E27FC236}">
                <a16:creationId xmlns:a16="http://schemas.microsoft.com/office/drawing/2014/main" id="{85A3484C-223D-6558-DA01-27C2FDBB2E40}"/>
              </a:ext>
            </a:extLst>
          </p:cNvPr>
          <p:cNvSpPr>
            <a:spLocks noGrp="1"/>
          </p:cNvSpPr>
          <p:nvPr>
            <p:ph type="body" sz="quarter" idx="34"/>
          </p:nvPr>
        </p:nvSpPr>
        <p:spPr>
          <a:xfrm>
            <a:off x="7557972" y="3253561"/>
            <a:ext cx="2971800" cy="2488019"/>
          </a:xfrm>
          <a:prstGeom prst="snip1Rect">
            <a:avLst/>
          </a:prstGeom>
          <a:solidFill>
            <a:schemeClr val="accent4"/>
          </a:solidFill>
        </p:spPr>
        <p:txBody>
          <a:bodyPr lIns="182880" tIns="182880">
            <a:noAutofit/>
          </a:bodyPr>
          <a:lstStyle>
            <a:lvl1pPr marL="0" indent="0">
              <a:buNone/>
              <a:defRPr sz="16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sz="1400" b="0" i="0">
                <a:latin typeface="Open Sans" panose="020B0606030504020204" pitchFamily="34" charset="0"/>
                <a:ea typeface="Open Sans" panose="020B0606030504020204" pitchFamily="34" charset="0"/>
                <a:cs typeface="Open Sans" panose="020B0606030504020204" pitchFamily="34" charset="0"/>
              </a:defRPr>
            </a:lvl2pPr>
            <a:lvl3pPr>
              <a:defRPr sz="1200" b="0" i="0">
                <a:latin typeface="Open Sans" panose="020B0606030504020204" pitchFamily="34" charset="0"/>
                <a:ea typeface="Open Sans" panose="020B0606030504020204" pitchFamily="34" charset="0"/>
                <a:cs typeface="Open Sans" panose="020B0606030504020204" pitchFamily="34" charset="0"/>
              </a:defRPr>
            </a:lvl3pPr>
            <a:lvl4pPr>
              <a:defRPr sz="1000" b="0" i="0">
                <a:latin typeface="Open Sans" panose="020B0606030504020204" pitchFamily="34" charset="0"/>
                <a:ea typeface="Open Sans" panose="020B0606030504020204" pitchFamily="34" charset="0"/>
                <a:cs typeface="Open Sans" panose="020B0606030504020204" pitchFamily="34" charset="0"/>
              </a:defRPr>
            </a:lvl4pPr>
            <a:lvl5pPr>
              <a:defRPr sz="1100"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p:txBody>
      </p:sp>
    </p:spTree>
    <p:extLst>
      <p:ext uri="{BB962C8B-B14F-4D97-AF65-F5344CB8AC3E}">
        <p14:creationId xmlns:p14="http://schemas.microsoft.com/office/powerpoint/2010/main" val="109877909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36"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con with Copy_4">
    <p:spTree>
      <p:nvGrpSpPr>
        <p:cNvPr id="1" name=""/>
        <p:cNvGrpSpPr/>
        <p:nvPr/>
      </p:nvGrpSpPr>
      <p:grpSpPr>
        <a:xfrm>
          <a:off x="0" y="0"/>
          <a:ext cx="0" cy="0"/>
          <a:chOff x="0" y="0"/>
          <a:chExt cx="0" cy="0"/>
        </a:xfrm>
      </p:grpSpPr>
      <p:sp>
        <p:nvSpPr>
          <p:cNvPr id="18" name="Picture Placeholder 4">
            <a:extLst>
              <a:ext uri="{FF2B5EF4-FFF2-40B4-BE49-F238E27FC236}">
                <a16:creationId xmlns:a16="http://schemas.microsoft.com/office/drawing/2014/main" id="{A1423A72-13FB-A8B7-C51E-4D8BDE2EB5BD}"/>
              </a:ext>
            </a:extLst>
          </p:cNvPr>
          <p:cNvSpPr>
            <a:spLocks noGrp="1"/>
          </p:cNvSpPr>
          <p:nvPr>
            <p:ph type="pic" sz="quarter" idx="42"/>
          </p:nvPr>
        </p:nvSpPr>
        <p:spPr>
          <a:xfrm>
            <a:off x="1585568" y="2293190"/>
            <a:ext cx="793376" cy="793377"/>
          </a:xfrm>
          <a:prstGeom prst="ellipse">
            <a:avLst/>
          </a:prstGeom>
          <a:ln w="25400">
            <a:solidFill>
              <a:schemeClr val="accent2"/>
            </a:solidFill>
          </a:ln>
        </p:spPr>
        <p:txBody>
          <a:bodyPr tIns="0"/>
          <a:lstStyle>
            <a:lvl1pPr algn="ctr">
              <a:defRPr sz="800"/>
            </a:lvl1pPr>
          </a:lstStyle>
          <a:p>
            <a:r>
              <a:rPr lang="en-US"/>
              <a:t>Click icon to add picture</a:t>
            </a:r>
          </a:p>
        </p:txBody>
      </p:sp>
      <p:sp>
        <p:nvSpPr>
          <p:cNvPr id="3" name="Date Placeholder 2">
            <a:extLst>
              <a:ext uri="{FF2B5EF4-FFF2-40B4-BE49-F238E27FC236}">
                <a16:creationId xmlns:a16="http://schemas.microsoft.com/office/drawing/2014/main" id="{FF95B79C-B14D-9EBC-4C91-C623F9A86D2E}"/>
              </a:ext>
            </a:extLst>
          </p:cNvPr>
          <p:cNvSpPr>
            <a:spLocks noGrp="1"/>
          </p:cNvSpPr>
          <p:nvPr>
            <p:ph type="dt" sz="half" idx="10"/>
          </p:nvPr>
        </p:nvSpPr>
        <p:spPr/>
        <p:txBody>
          <a:bodyPr/>
          <a:lstStyle/>
          <a:p>
            <a:fld id="{3A78D39F-9757-644A-B439-6263AA71B985}" type="datetime1">
              <a:rPr lang="en-US" smtClean="0"/>
              <a:t>7/17/2026</a:t>
            </a:fld>
            <a:endParaRPr lang="en-US">
              <a:solidFill>
                <a:schemeClr val="tx2"/>
              </a:solidFill>
              <a:latin typeface="Open Sans Condensed Condensed S" pitchFamily="2" charset="0"/>
            </a:endParaRPr>
          </a:p>
        </p:txBody>
      </p:sp>
      <p:sp>
        <p:nvSpPr>
          <p:cNvPr id="4" name="Slide Number Placeholder 3">
            <a:extLst>
              <a:ext uri="{FF2B5EF4-FFF2-40B4-BE49-F238E27FC236}">
                <a16:creationId xmlns:a16="http://schemas.microsoft.com/office/drawing/2014/main" id="{1ADF89A9-E03D-1A73-86B5-B3453CE17CF2}"/>
              </a:ext>
            </a:extLst>
          </p:cNvPr>
          <p:cNvSpPr>
            <a:spLocks noGrp="1"/>
          </p:cNvSpPr>
          <p:nvPr>
            <p:ph type="sldNum" sz="quarter" idx="11"/>
          </p:nvPr>
        </p:nvSpPr>
        <p:spPr/>
        <p:txBody>
          <a:bodyPr/>
          <a:lstStyle/>
          <a:p>
            <a:fld id="{8E9A1126-B604-F445-A210-28E50C3A7AE7}" type="slidenum">
              <a:rPr lang="en-US" smtClean="0"/>
              <a:pPr/>
              <a:t>‹#›</a:t>
            </a:fld>
            <a:endParaRPr lang="en-US">
              <a:solidFill>
                <a:schemeClr val="tx2"/>
              </a:solidFill>
              <a:latin typeface="Open Sans Condensed Condensed S" pitchFamily="2" charset="0"/>
            </a:endParaRPr>
          </a:p>
        </p:txBody>
      </p:sp>
      <p:sp>
        <p:nvSpPr>
          <p:cNvPr id="34" name="Text Placeholder 33">
            <a:extLst>
              <a:ext uri="{FF2B5EF4-FFF2-40B4-BE49-F238E27FC236}">
                <a16:creationId xmlns:a16="http://schemas.microsoft.com/office/drawing/2014/main" id="{D77F82F3-E992-9DA0-3625-86CD83C34DE3}"/>
              </a:ext>
            </a:extLst>
          </p:cNvPr>
          <p:cNvSpPr>
            <a:spLocks noGrp="1"/>
          </p:cNvSpPr>
          <p:nvPr>
            <p:ph type="body" sz="quarter" idx="17" hasCustomPrompt="1"/>
          </p:nvPr>
        </p:nvSpPr>
        <p:spPr>
          <a:xfrm>
            <a:off x="955430" y="3456414"/>
            <a:ext cx="2053653" cy="364935"/>
          </a:xfrm>
          <a:prstGeom prst="rect">
            <a:avLst/>
          </a:prstGeom>
        </p:spPr>
        <p:txBody>
          <a:bodyPr/>
          <a:lstStyle>
            <a:lvl1pPr algn="ctr">
              <a:buNone/>
              <a:defRPr sz="2000" b="1" i="0" baseline="0">
                <a:solidFill>
                  <a:schemeClr val="accent1"/>
                </a:solidFill>
                <a:latin typeface="Open Sans Extrabold" pitchFamily="2" charset="0"/>
              </a:defRPr>
            </a:lvl1pPr>
          </a:lstStyle>
          <a:p>
            <a:pPr lvl="0"/>
            <a:r>
              <a:rPr lang="en-US"/>
              <a:t>STAT</a:t>
            </a:r>
          </a:p>
        </p:txBody>
      </p:sp>
      <p:sp>
        <p:nvSpPr>
          <p:cNvPr id="13" name="Text Placeholder 33">
            <a:extLst>
              <a:ext uri="{FF2B5EF4-FFF2-40B4-BE49-F238E27FC236}">
                <a16:creationId xmlns:a16="http://schemas.microsoft.com/office/drawing/2014/main" id="{B1DDA255-DACA-D0DB-D229-8674C03E1CE0}"/>
              </a:ext>
            </a:extLst>
          </p:cNvPr>
          <p:cNvSpPr>
            <a:spLocks noGrp="1"/>
          </p:cNvSpPr>
          <p:nvPr>
            <p:ph type="body" sz="quarter" idx="21" hasCustomPrompt="1"/>
          </p:nvPr>
        </p:nvSpPr>
        <p:spPr>
          <a:xfrm>
            <a:off x="955430" y="3913233"/>
            <a:ext cx="2053653" cy="1336653"/>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Tx/>
              <a:buNone/>
              <a:tabLst/>
              <a:defRPr sz="1200" b="0" i="0" baseline="0">
                <a:solidFill>
                  <a:schemeClr val="accent3"/>
                </a:solidFill>
                <a:latin typeface="Open Sans" pitchFamily="2" charset="0"/>
              </a:defRPr>
            </a:lvl1pPr>
          </a:lstStyle>
          <a:p>
            <a:pPr lvl="0"/>
            <a:r>
              <a:rPr lang="en-US"/>
              <a:t>Insert copy</a:t>
            </a:r>
          </a:p>
        </p:txBody>
      </p:sp>
      <p:sp>
        <p:nvSpPr>
          <p:cNvPr id="28" name="Text Placeholder 33">
            <a:extLst>
              <a:ext uri="{FF2B5EF4-FFF2-40B4-BE49-F238E27FC236}">
                <a16:creationId xmlns:a16="http://schemas.microsoft.com/office/drawing/2014/main" id="{E9D97E43-4672-4A2C-A52F-1593C88EA1F1}"/>
              </a:ext>
            </a:extLst>
          </p:cNvPr>
          <p:cNvSpPr>
            <a:spLocks noGrp="1"/>
          </p:cNvSpPr>
          <p:nvPr>
            <p:ph type="body" sz="quarter" idx="22" hasCustomPrompt="1"/>
          </p:nvPr>
        </p:nvSpPr>
        <p:spPr>
          <a:xfrm>
            <a:off x="3680184" y="3456414"/>
            <a:ext cx="2053653" cy="364935"/>
          </a:xfrm>
          <a:prstGeom prst="rect">
            <a:avLst/>
          </a:prstGeom>
        </p:spPr>
        <p:txBody>
          <a:bodyPr/>
          <a:lstStyle>
            <a:lvl1pPr algn="ctr">
              <a:buNone/>
              <a:defRPr sz="2000" b="1" i="0" baseline="0">
                <a:solidFill>
                  <a:schemeClr val="accent1"/>
                </a:solidFill>
                <a:latin typeface="Open Sans Extrabold" pitchFamily="2" charset="0"/>
              </a:defRPr>
            </a:lvl1pPr>
          </a:lstStyle>
          <a:p>
            <a:pPr lvl="0"/>
            <a:r>
              <a:rPr lang="en-US"/>
              <a:t>STAT</a:t>
            </a:r>
          </a:p>
        </p:txBody>
      </p:sp>
      <p:sp>
        <p:nvSpPr>
          <p:cNvPr id="32" name="Text Placeholder 33">
            <a:extLst>
              <a:ext uri="{FF2B5EF4-FFF2-40B4-BE49-F238E27FC236}">
                <a16:creationId xmlns:a16="http://schemas.microsoft.com/office/drawing/2014/main" id="{4583C2D1-C473-179A-DBF6-ED0805851160}"/>
              </a:ext>
            </a:extLst>
          </p:cNvPr>
          <p:cNvSpPr>
            <a:spLocks noGrp="1"/>
          </p:cNvSpPr>
          <p:nvPr>
            <p:ph type="body" sz="quarter" idx="24" hasCustomPrompt="1"/>
          </p:nvPr>
        </p:nvSpPr>
        <p:spPr>
          <a:xfrm>
            <a:off x="6413809" y="3456414"/>
            <a:ext cx="2053653" cy="364935"/>
          </a:xfrm>
          <a:prstGeom prst="rect">
            <a:avLst/>
          </a:prstGeom>
        </p:spPr>
        <p:txBody>
          <a:bodyPr/>
          <a:lstStyle>
            <a:lvl1pPr algn="ctr">
              <a:buNone/>
              <a:defRPr sz="2000" b="1" i="0" baseline="0">
                <a:solidFill>
                  <a:schemeClr val="accent1"/>
                </a:solidFill>
                <a:latin typeface="Open Sans Extrabold" pitchFamily="2" charset="0"/>
              </a:defRPr>
            </a:lvl1pPr>
          </a:lstStyle>
          <a:p>
            <a:pPr lvl="0"/>
            <a:r>
              <a:rPr lang="en-US"/>
              <a:t>STAT</a:t>
            </a:r>
          </a:p>
        </p:txBody>
      </p:sp>
      <p:sp>
        <p:nvSpPr>
          <p:cNvPr id="54" name="Text Placeholder 33">
            <a:extLst>
              <a:ext uri="{FF2B5EF4-FFF2-40B4-BE49-F238E27FC236}">
                <a16:creationId xmlns:a16="http://schemas.microsoft.com/office/drawing/2014/main" id="{8B66C0A4-C0A9-8448-9801-B097793315A6}"/>
              </a:ext>
            </a:extLst>
          </p:cNvPr>
          <p:cNvSpPr>
            <a:spLocks noGrp="1"/>
          </p:cNvSpPr>
          <p:nvPr>
            <p:ph type="body" sz="quarter" idx="29" hasCustomPrompt="1"/>
          </p:nvPr>
        </p:nvSpPr>
        <p:spPr>
          <a:xfrm>
            <a:off x="3680184" y="3918232"/>
            <a:ext cx="2053653" cy="1336653"/>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Tx/>
              <a:buNone/>
              <a:tabLst/>
              <a:defRPr sz="1200" b="0" i="0" baseline="0">
                <a:solidFill>
                  <a:schemeClr val="accent3"/>
                </a:solidFill>
                <a:latin typeface="Open Sans" pitchFamily="2" charset="0"/>
              </a:defRPr>
            </a:lvl1pPr>
          </a:lstStyle>
          <a:p>
            <a:pPr lvl="0"/>
            <a:r>
              <a:rPr lang="en-US"/>
              <a:t>Insert copy</a:t>
            </a:r>
          </a:p>
        </p:txBody>
      </p:sp>
      <p:sp>
        <p:nvSpPr>
          <p:cNvPr id="57" name="Text Placeholder 33">
            <a:extLst>
              <a:ext uri="{FF2B5EF4-FFF2-40B4-BE49-F238E27FC236}">
                <a16:creationId xmlns:a16="http://schemas.microsoft.com/office/drawing/2014/main" id="{0A4D28F0-AF9B-3DD7-3CE1-8C4897E86B07}"/>
              </a:ext>
            </a:extLst>
          </p:cNvPr>
          <p:cNvSpPr>
            <a:spLocks noGrp="1"/>
          </p:cNvSpPr>
          <p:nvPr>
            <p:ph type="body" sz="quarter" idx="31" hasCustomPrompt="1"/>
          </p:nvPr>
        </p:nvSpPr>
        <p:spPr>
          <a:xfrm>
            <a:off x="6413809" y="3912781"/>
            <a:ext cx="2053653" cy="1336653"/>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Tx/>
              <a:buNone/>
              <a:tabLst/>
              <a:defRPr sz="1200" b="0" i="0" baseline="0">
                <a:solidFill>
                  <a:schemeClr val="accent3"/>
                </a:solidFill>
                <a:latin typeface="Open Sans" pitchFamily="2" charset="0"/>
              </a:defRPr>
            </a:lvl1pPr>
          </a:lstStyle>
          <a:p>
            <a:pPr lvl="0"/>
            <a:r>
              <a:rPr lang="en-US"/>
              <a:t>Insert copy</a:t>
            </a:r>
          </a:p>
        </p:txBody>
      </p:sp>
      <p:sp>
        <p:nvSpPr>
          <p:cNvPr id="59" name="Text Placeholder 33">
            <a:extLst>
              <a:ext uri="{FF2B5EF4-FFF2-40B4-BE49-F238E27FC236}">
                <a16:creationId xmlns:a16="http://schemas.microsoft.com/office/drawing/2014/main" id="{4661A2C2-42A4-DD8E-A3A1-1A1EADD32961}"/>
              </a:ext>
            </a:extLst>
          </p:cNvPr>
          <p:cNvSpPr>
            <a:spLocks noGrp="1"/>
          </p:cNvSpPr>
          <p:nvPr>
            <p:ph type="body" sz="quarter" idx="32" hasCustomPrompt="1"/>
          </p:nvPr>
        </p:nvSpPr>
        <p:spPr>
          <a:xfrm>
            <a:off x="9129689" y="3456414"/>
            <a:ext cx="2053653" cy="364935"/>
          </a:xfrm>
          <a:prstGeom prst="rect">
            <a:avLst/>
          </a:prstGeom>
        </p:spPr>
        <p:txBody>
          <a:bodyPr/>
          <a:lstStyle>
            <a:lvl1pPr algn="ctr">
              <a:buNone/>
              <a:defRPr sz="2000" b="1" i="0" baseline="0">
                <a:solidFill>
                  <a:schemeClr val="accent1"/>
                </a:solidFill>
                <a:latin typeface="Open Sans Extrabold" pitchFamily="2" charset="0"/>
              </a:defRPr>
            </a:lvl1pPr>
          </a:lstStyle>
          <a:p>
            <a:pPr lvl="0"/>
            <a:r>
              <a:rPr lang="en-US"/>
              <a:t>STAT</a:t>
            </a:r>
          </a:p>
        </p:txBody>
      </p:sp>
      <p:sp>
        <p:nvSpPr>
          <p:cNvPr id="60" name="Text Placeholder 33">
            <a:extLst>
              <a:ext uri="{FF2B5EF4-FFF2-40B4-BE49-F238E27FC236}">
                <a16:creationId xmlns:a16="http://schemas.microsoft.com/office/drawing/2014/main" id="{2AB06501-94E7-C651-6C37-54B067B24F81}"/>
              </a:ext>
            </a:extLst>
          </p:cNvPr>
          <p:cNvSpPr>
            <a:spLocks noGrp="1"/>
          </p:cNvSpPr>
          <p:nvPr>
            <p:ph type="body" sz="quarter" idx="33" hasCustomPrompt="1"/>
          </p:nvPr>
        </p:nvSpPr>
        <p:spPr>
          <a:xfrm>
            <a:off x="9129689" y="3913233"/>
            <a:ext cx="2053653" cy="1336653"/>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Tx/>
              <a:buNone/>
              <a:tabLst/>
              <a:defRPr sz="1200" b="0" i="0" baseline="0">
                <a:solidFill>
                  <a:schemeClr val="accent3"/>
                </a:solidFill>
                <a:latin typeface="Open Sans" pitchFamily="2" charset="0"/>
              </a:defRPr>
            </a:lvl1pPr>
          </a:lstStyle>
          <a:p>
            <a:pPr lvl="0"/>
            <a:r>
              <a:rPr lang="en-US"/>
              <a:t>Insert copy</a:t>
            </a:r>
          </a:p>
        </p:txBody>
      </p:sp>
      <p:sp>
        <p:nvSpPr>
          <p:cNvPr id="20" name="Picture Placeholder 4">
            <a:extLst>
              <a:ext uri="{FF2B5EF4-FFF2-40B4-BE49-F238E27FC236}">
                <a16:creationId xmlns:a16="http://schemas.microsoft.com/office/drawing/2014/main" id="{A3C5F446-FF04-51E5-10C8-2B8B77BCD148}"/>
              </a:ext>
            </a:extLst>
          </p:cNvPr>
          <p:cNvSpPr>
            <a:spLocks noGrp="1"/>
          </p:cNvSpPr>
          <p:nvPr>
            <p:ph type="pic" sz="quarter" idx="43"/>
          </p:nvPr>
        </p:nvSpPr>
        <p:spPr>
          <a:xfrm>
            <a:off x="4310322" y="2293190"/>
            <a:ext cx="793376" cy="793377"/>
          </a:xfrm>
          <a:prstGeom prst="ellipse">
            <a:avLst/>
          </a:prstGeom>
          <a:ln w="25400">
            <a:solidFill>
              <a:schemeClr val="accent2"/>
            </a:solidFill>
          </a:ln>
        </p:spPr>
        <p:txBody>
          <a:bodyPr tIns="0"/>
          <a:lstStyle>
            <a:lvl1pPr algn="ctr">
              <a:defRPr sz="800"/>
            </a:lvl1pPr>
          </a:lstStyle>
          <a:p>
            <a:r>
              <a:rPr lang="en-US"/>
              <a:t>Click icon to add picture</a:t>
            </a:r>
          </a:p>
        </p:txBody>
      </p:sp>
      <p:sp>
        <p:nvSpPr>
          <p:cNvPr id="22" name="Picture Placeholder 4">
            <a:extLst>
              <a:ext uri="{FF2B5EF4-FFF2-40B4-BE49-F238E27FC236}">
                <a16:creationId xmlns:a16="http://schemas.microsoft.com/office/drawing/2014/main" id="{25A6254A-A420-9B97-75A9-F199CE228575}"/>
              </a:ext>
            </a:extLst>
          </p:cNvPr>
          <p:cNvSpPr>
            <a:spLocks noGrp="1"/>
          </p:cNvSpPr>
          <p:nvPr>
            <p:ph type="pic" sz="quarter" idx="44"/>
          </p:nvPr>
        </p:nvSpPr>
        <p:spPr>
          <a:xfrm>
            <a:off x="7043947" y="2293190"/>
            <a:ext cx="793376" cy="793377"/>
          </a:xfrm>
          <a:prstGeom prst="ellipse">
            <a:avLst/>
          </a:prstGeom>
          <a:ln w="25400">
            <a:solidFill>
              <a:schemeClr val="accent2"/>
            </a:solidFill>
          </a:ln>
        </p:spPr>
        <p:txBody>
          <a:bodyPr tIns="0"/>
          <a:lstStyle>
            <a:lvl1pPr algn="ctr">
              <a:defRPr sz="800"/>
            </a:lvl1pPr>
          </a:lstStyle>
          <a:p>
            <a:r>
              <a:rPr lang="en-US"/>
              <a:t>Click icon to add picture</a:t>
            </a:r>
          </a:p>
        </p:txBody>
      </p:sp>
      <p:sp>
        <p:nvSpPr>
          <p:cNvPr id="24" name="Picture Placeholder 4">
            <a:extLst>
              <a:ext uri="{FF2B5EF4-FFF2-40B4-BE49-F238E27FC236}">
                <a16:creationId xmlns:a16="http://schemas.microsoft.com/office/drawing/2014/main" id="{46463FA2-D62B-46F5-B733-C7F9CFBAB553}"/>
              </a:ext>
            </a:extLst>
          </p:cNvPr>
          <p:cNvSpPr>
            <a:spLocks noGrp="1"/>
          </p:cNvSpPr>
          <p:nvPr>
            <p:ph type="pic" sz="quarter" idx="45"/>
          </p:nvPr>
        </p:nvSpPr>
        <p:spPr>
          <a:xfrm>
            <a:off x="9759827" y="2293190"/>
            <a:ext cx="793376" cy="793377"/>
          </a:xfrm>
          <a:prstGeom prst="ellipse">
            <a:avLst/>
          </a:prstGeom>
          <a:ln w="25400">
            <a:solidFill>
              <a:schemeClr val="accent2"/>
            </a:solidFill>
          </a:ln>
        </p:spPr>
        <p:txBody>
          <a:bodyPr tIns="0"/>
          <a:lstStyle>
            <a:lvl1pPr algn="ctr">
              <a:defRPr sz="800"/>
            </a:lvl1pPr>
          </a:lstStyle>
          <a:p>
            <a:r>
              <a:rPr lang="en-US"/>
              <a:t>Click icon to add picture</a:t>
            </a:r>
          </a:p>
        </p:txBody>
      </p:sp>
      <p:sp>
        <p:nvSpPr>
          <p:cNvPr id="2" name="Title 1">
            <a:extLst>
              <a:ext uri="{FF2B5EF4-FFF2-40B4-BE49-F238E27FC236}">
                <a16:creationId xmlns:a16="http://schemas.microsoft.com/office/drawing/2014/main" id="{1BC32574-D621-2903-FF2D-D1FAB1B6B7D3}"/>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517286144"/>
      </p:ext>
    </p:extLst>
  </p:cSld>
  <p:clrMapOvr>
    <a:masterClrMapping/>
  </p:clrMapOvr>
  <p:extLst>
    <p:ext uri="{DCECCB84-F9BA-43D5-87BE-67443E8EF086}">
      <p15:sldGuideLst xmlns:p15="http://schemas.microsoft.com/office/powerpoint/2012/main">
        <p15:guide id="1" pos="83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t with Copy_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F95B79C-B14D-9EBC-4C91-C623F9A86D2E}"/>
              </a:ext>
            </a:extLst>
          </p:cNvPr>
          <p:cNvSpPr>
            <a:spLocks noGrp="1"/>
          </p:cNvSpPr>
          <p:nvPr>
            <p:ph type="dt" sz="half" idx="10"/>
          </p:nvPr>
        </p:nvSpPr>
        <p:spPr/>
        <p:txBody>
          <a:bodyPr/>
          <a:lstStyle/>
          <a:p>
            <a:fld id="{3A78D39F-9757-644A-B439-6263AA71B985}" type="datetime1">
              <a:rPr lang="en-US" smtClean="0"/>
              <a:t>7/17/2026</a:t>
            </a:fld>
            <a:endParaRPr lang="en-US">
              <a:solidFill>
                <a:schemeClr val="tx2"/>
              </a:solidFill>
              <a:latin typeface="Open Sans Condensed Condensed S" pitchFamily="2" charset="0"/>
            </a:endParaRPr>
          </a:p>
        </p:txBody>
      </p:sp>
      <p:sp>
        <p:nvSpPr>
          <p:cNvPr id="4" name="Slide Number Placeholder 3">
            <a:extLst>
              <a:ext uri="{FF2B5EF4-FFF2-40B4-BE49-F238E27FC236}">
                <a16:creationId xmlns:a16="http://schemas.microsoft.com/office/drawing/2014/main" id="{1ADF89A9-E03D-1A73-86B5-B3453CE17CF2}"/>
              </a:ext>
            </a:extLst>
          </p:cNvPr>
          <p:cNvSpPr>
            <a:spLocks noGrp="1"/>
          </p:cNvSpPr>
          <p:nvPr>
            <p:ph type="sldNum" sz="quarter" idx="11"/>
          </p:nvPr>
        </p:nvSpPr>
        <p:spPr/>
        <p:txBody>
          <a:bodyPr/>
          <a:lstStyle/>
          <a:p>
            <a:fld id="{8E9A1126-B604-F445-A210-28E50C3A7AE7}" type="slidenum">
              <a:rPr lang="en-US" smtClean="0"/>
              <a:pPr/>
              <a:t>‹#›</a:t>
            </a:fld>
            <a:endParaRPr lang="en-US">
              <a:solidFill>
                <a:schemeClr val="tx2"/>
              </a:solidFill>
              <a:latin typeface="Open Sans Condensed Condensed S" pitchFamily="2" charset="0"/>
            </a:endParaRPr>
          </a:p>
        </p:txBody>
      </p:sp>
      <p:sp>
        <p:nvSpPr>
          <p:cNvPr id="28" name="Text Placeholder 33">
            <a:extLst>
              <a:ext uri="{FF2B5EF4-FFF2-40B4-BE49-F238E27FC236}">
                <a16:creationId xmlns:a16="http://schemas.microsoft.com/office/drawing/2014/main" id="{E9D97E43-4672-4A2C-A52F-1593C88EA1F1}"/>
              </a:ext>
            </a:extLst>
          </p:cNvPr>
          <p:cNvSpPr>
            <a:spLocks noGrp="1"/>
          </p:cNvSpPr>
          <p:nvPr>
            <p:ph type="body" sz="quarter" idx="22" hasCustomPrompt="1"/>
          </p:nvPr>
        </p:nvSpPr>
        <p:spPr>
          <a:xfrm>
            <a:off x="4337425" y="3888253"/>
            <a:ext cx="2053653" cy="364935"/>
          </a:xfrm>
          <a:prstGeom prst="rect">
            <a:avLst/>
          </a:prstGeom>
        </p:spPr>
        <p:txBody>
          <a:bodyPr/>
          <a:lstStyle>
            <a:lvl1pPr algn="ctr">
              <a:buNone/>
              <a:defRPr sz="2000" b="1" i="0" baseline="0">
                <a:solidFill>
                  <a:schemeClr val="accent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US"/>
              <a:t>STAT</a:t>
            </a:r>
          </a:p>
        </p:txBody>
      </p:sp>
      <p:sp>
        <p:nvSpPr>
          <p:cNvPr id="32" name="Text Placeholder 33">
            <a:extLst>
              <a:ext uri="{FF2B5EF4-FFF2-40B4-BE49-F238E27FC236}">
                <a16:creationId xmlns:a16="http://schemas.microsoft.com/office/drawing/2014/main" id="{4583C2D1-C473-179A-DBF6-ED0805851160}"/>
              </a:ext>
            </a:extLst>
          </p:cNvPr>
          <p:cNvSpPr>
            <a:spLocks noGrp="1"/>
          </p:cNvSpPr>
          <p:nvPr>
            <p:ph type="body" sz="quarter" idx="24" hasCustomPrompt="1"/>
          </p:nvPr>
        </p:nvSpPr>
        <p:spPr>
          <a:xfrm>
            <a:off x="6818785" y="3896829"/>
            <a:ext cx="2053653" cy="364935"/>
          </a:xfrm>
          <a:prstGeom prst="rect">
            <a:avLst/>
          </a:prstGeom>
        </p:spPr>
        <p:txBody>
          <a:bodyPr/>
          <a:lstStyle>
            <a:lvl1pPr algn="ctr">
              <a:buNone/>
              <a:defRPr sz="2000" b="1" i="0" baseline="0">
                <a:solidFill>
                  <a:schemeClr val="accent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US"/>
              <a:t>STAT</a:t>
            </a:r>
          </a:p>
        </p:txBody>
      </p:sp>
      <p:sp>
        <p:nvSpPr>
          <p:cNvPr id="54" name="Text Placeholder 33">
            <a:extLst>
              <a:ext uri="{FF2B5EF4-FFF2-40B4-BE49-F238E27FC236}">
                <a16:creationId xmlns:a16="http://schemas.microsoft.com/office/drawing/2014/main" id="{8B66C0A4-C0A9-8448-9801-B097793315A6}"/>
              </a:ext>
            </a:extLst>
          </p:cNvPr>
          <p:cNvSpPr>
            <a:spLocks noGrp="1"/>
          </p:cNvSpPr>
          <p:nvPr>
            <p:ph type="body" sz="quarter" idx="29" hasCustomPrompt="1"/>
          </p:nvPr>
        </p:nvSpPr>
        <p:spPr>
          <a:xfrm>
            <a:off x="4337424" y="4369538"/>
            <a:ext cx="2053653" cy="1173512"/>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Tx/>
              <a:buNone/>
              <a:tabLst/>
              <a:defRPr sz="1200" b="0" i="0" baseline="0">
                <a:solidFill>
                  <a:schemeClr val="accent3"/>
                </a:solidFill>
                <a:latin typeface="Open Sans" pitchFamily="2" charset="0"/>
              </a:defRPr>
            </a:lvl1pPr>
          </a:lstStyle>
          <a:p>
            <a:pPr lvl="0"/>
            <a:r>
              <a:rPr lang="en-US"/>
              <a:t>Insert copy</a:t>
            </a:r>
          </a:p>
        </p:txBody>
      </p:sp>
      <p:sp>
        <p:nvSpPr>
          <p:cNvPr id="57" name="Text Placeholder 33">
            <a:extLst>
              <a:ext uri="{FF2B5EF4-FFF2-40B4-BE49-F238E27FC236}">
                <a16:creationId xmlns:a16="http://schemas.microsoft.com/office/drawing/2014/main" id="{0A4D28F0-AF9B-3DD7-3CE1-8C4897E86B07}"/>
              </a:ext>
            </a:extLst>
          </p:cNvPr>
          <p:cNvSpPr>
            <a:spLocks noGrp="1"/>
          </p:cNvSpPr>
          <p:nvPr>
            <p:ph type="body" sz="quarter" idx="31" hasCustomPrompt="1"/>
          </p:nvPr>
        </p:nvSpPr>
        <p:spPr>
          <a:xfrm>
            <a:off x="6846010" y="4379668"/>
            <a:ext cx="2053653" cy="1173512"/>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Tx/>
              <a:buNone/>
              <a:tabLst/>
              <a:defRPr sz="1200" b="0" i="0" baseline="0">
                <a:solidFill>
                  <a:schemeClr val="accent3"/>
                </a:solidFill>
                <a:latin typeface="Open Sans" pitchFamily="2" charset="0"/>
              </a:defRPr>
            </a:lvl1pPr>
          </a:lstStyle>
          <a:p>
            <a:pPr lvl="0"/>
            <a:r>
              <a:rPr lang="en-US"/>
              <a:t>Insert copy</a:t>
            </a:r>
          </a:p>
        </p:txBody>
      </p:sp>
      <p:sp>
        <p:nvSpPr>
          <p:cNvPr id="59" name="Text Placeholder 33">
            <a:extLst>
              <a:ext uri="{FF2B5EF4-FFF2-40B4-BE49-F238E27FC236}">
                <a16:creationId xmlns:a16="http://schemas.microsoft.com/office/drawing/2014/main" id="{4661A2C2-42A4-DD8E-A3A1-1A1EADD32961}"/>
              </a:ext>
            </a:extLst>
          </p:cNvPr>
          <p:cNvSpPr>
            <a:spLocks noGrp="1"/>
          </p:cNvSpPr>
          <p:nvPr>
            <p:ph type="body" sz="quarter" idx="32" hasCustomPrompt="1"/>
          </p:nvPr>
        </p:nvSpPr>
        <p:spPr>
          <a:xfrm>
            <a:off x="9300145" y="3879705"/>
            <a:ext cx="2053653" cy="364935"/>
          </a:xfrm>
          <a:prstGeom prst="rect">
            <a:avLst/>
          </a:prstGeom>
        </p:spPr>
        <p:txBody>
          <a:bodyPr/>
          <a:lstStyle>
            <a:lvl1pPr algn="ctr">
              <a:buNone/>
              <a:defRPr sz="2000" b="1" i="0" baseline="0">
                <a:solidFill>
                  <a:schemeClr val="accent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US"/>
              <a:t>STAT</a:t>
            </a:r>
          </a:p>
        </p:txBody>
      </p:sp>
      <p:sp>
        <p:nvSpPr>
          <p:cNvPr id="60" name="Text Placeholder 33">
            <a:extLst>
              <a:ext uri="{FF2B5EF4-FFF2-40B4-BE49-F238E27FC236}">
                <a16:creationId xmlns:a16="http://schemas.microsoft.com/office/drawing/2014/main" id="{2AB06501-94E7-C651-6C37-54B067B24F81}"/>
              </a:ext>
            </a:extLst>
          </p:cNvPr>
          <p:cNvSpPr>
            <a:spLocks noGrp="1"/>
          </p:cNvSpPr>
          <p:nvPr>
            <p:ph type="body" sz="quarter" idx="33" hasCustomPrompt="1"/>
          </p:nvPr>
        </p:nvSpPr>
        <p:spPr>
          <a:xfrm>
            <a:off x="9300145" y="4378538"/>
            <a:ext cx="2053653" cy="1173512"/>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Tx/>
              <a:buNone/>
              <a:tabLst/>
              <a:defRPr sz="1200" b="0" i="0" baseline="0">
                <a:solidFill>
                  <a:schemeClr val="accent3"/>
                </a:solidFill>
                <a:latin typeface="Open Sans" pitchFamily="2" charset="0"/>
              </a:defRPr>
            </a:lvl1pPr>
          </a:lstStyle>
          <a:p>
            <a:pPr lvl="0"/>
            <a:r>
              <a:rPr lang="en-US"/>
              <a:t>Insert copy</a:t>
            </a:r>
          </a:p>
        </p:txBody>
      </p:sp>
      <p:sp>
        <p:nvSpPr>
          <p:cNvPr id="62" name="Title 1">
            <a:extLst>
              <a:ext uri="{FF2B5EF4-FFF2-40B4-BE49-F238E27FC236}">
                <a16:creationId xmlns:a16="http://schemas.microsoft.com/office/drawing/2014/main" id="{0EF86326-AE7C-A994-2774-107BC8E11F15}"/>
              </a:ext>
            </a:extLst>
          </p:cNvPr>
          <p:cNvSpPr>
            <a:spLocks noGrp="1"/>
          </p:cNvSpPr>
          <p:nvPr>
            <p:ph type="title"/>
          </p:nvPr>
        </p:nvSpPr>
        <p:spPr>
          <a:xfrm>
            <a:off x="709524" y="1149473"/>
            <a:ext cx="3000551" cy="3112287"/>
          </a:xfrm>
          <a:prstGeom prst="rect">
            <a:avLst/>
          </a:prstGeom>
        </p:spPr>
        <p:txBody>
          <a:bodyPr/>
          <a:lstStyle/>
          <a:p>
            <a:r>
              <a:rPr lang="en-US"/>
              <a:t>Click to edit Master title style</a:t>
            </a:r>
          </a:p>
        </p:txBody>
      </p:sp>
      <p:sp>
        <p:nvSpPr>
          <p:cNvPr id="6" name="Text Placeholder 33">
            <a:extLst>
              <a:ext uri="{FF2B5EF4-FFF2-40B4-BE49-F238E27FC236}">
                <a16:creationId xmlns:a16="http://schemas.microsoft.com/office/drawing/2014/main" id="{B41A0D3F-D529-8B34-942D-12E764C4169F}"/>
              </a:ext>
            </a:extLst>
          </p:cNvPr>
          <p:cNvSpPr>
            <a:spLocks noGrp="1"/>
          </p:cNvSpPr>
          <p:nvPr>
            <p:ph type="body" sz="quarter" idx="34" hasCustomPrompt="1"/>
          </p:nvPr>
        </p:nvSpPr>
        <p:spPr>
          <a:xfrm>
            <a:off x="4301941" y="1158021"/>
            <a:ext cx="2053653" cy="364935"/>
          </a:xfrm>
          <a:prstGeom prst="rect">
            <a:avLst/>
          </a:prstGeom>
        </p:spPr>
        <p:txBody>
          <a:bodyPr/>
          <a:lstStyle>
            <a:lvl1pPr algn="ctr">
              <a:buNone/>
              <a:defRPr sz="2000" b="1" i="0" baseline="0">
                <a:solidFill>
                  <a:schemeClr val="accent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US"/>
              <a:t>STAT</a:t>
            </a:r>
          </a:p>
        </p:txBody>
      </p:sp>
      <p:sp>
        <p:nvSpPr>
          <p:cNvPr id="7" name="Text Placeholder 33">
            <a:extLst>
              <a:ext uri="{FF2B5EF4-FFF2-40B4-BE49-F238E27FC236}">
                <a16:creationId xmlns:a16="http://schemas.microsoft.com/office/drawing/2014/main" id="{F99E4DE9-DBB1-B831-43A5-2EB6EE46A970}"/>
              </a:ext>
            </a:extLst>
          </p:cNvPr>
          <p:cNvSpPr>
            <a:spLocks noGrp="1"/>
          </p:cNvSpPr>
          <p:nvPr>
            <p:ph type="body" sz="quarter" idx="35" hasCustomPrompt="1"/>
          </p:nvPr>
        </p:nvSpPr>
        <p:spPr>
          <a:xfrm>
            <a:off x="6783301" y="1166597"/>
            <a:ext cx="2053653" cy="364935"/>
          </a:xfrm>
          <a:prstGeom prst="rect">
            <a:avLst/>
          </a:prstGeom>
        </p:spPr>
        <p:txBody>
          <a:bodyPr/>
          <a:lstStyle>
            <a:lvl1pPr algn="ctr">
              <a:buNone/>
              <a:defRPr sz="2000" b="1" i="0" baseline="0">
                <a:solidFill>
                  <a:schemeClr val="accent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US"/>
              <a:t>STAT</a:t>
            </a:r>
          </a:p>
        </p:txBody>
      </p:sp>
      <p:sp>
        <p:nvSpPr>
          <p:cNvPr id="8" name="Text Placeholder 33">
            <a:extLst>
              <a:ext uri="{FF2B5EF4-FFF2-40B4-BE49-F238E27FC236}">
                <a16:creationId xmlns:a16="http://schemas.microsoft.com/office/drawing/2014/main" id="{551AA6B1-350B-8B91-BAA6-D9A33B2CDA2B}"/>
              </a:ext>
            </a:extLst>
          </p:cNvPr>
          <p:cNvSpPr>
            <a:spLocks noGrp="1"/>
          </p:cNvSpPr>
          <p:nvPr>
            <p:ph type="body" sz="quarter" idx="36" hasCustomPrompt="1"/>
          </p:nvPr>
        </p:nvSpPr>
        <p:spPr>
          <a:xfrm>
            <a:off x="4301940" y="1639306"/>
            <a:ext cx="2053653" cy="1173512"/>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Tx/>
              <a:buNone/>
              <a:tabLst/>
              <a:defRPr sz="1200" b="0" i="0" baseline="0">
                <a:solidFill>
                  <a:schemeClr val="accent3"/>
                </a:solidFill>
                <a:latin typeface="Open Sans" pitchFamily="2" charset="0"/>
              </a:defRPr>
            </a:lvl1pPr>
          </a:lstStyle>
          <a:p>
            <a:pPr lvl="0"/>
            <a:r>
              <a:rPr lang="en-US"/>
              <a:t>Insert copy</a:t>
            </a:r>
          </a:p>
        </p:txBody>
      </p:sp>
      <p:sp>
        <p:nvSpPr>
          <p:cNvPr id="9" name="Text Placeholder 33">
            <a:extLst>
              <a:ext uri="{FF2B5EF4-FFF2-40B4-BE49-F238E27FC236}">
                <a16:creationId xmlns:a16="http://schemas.microsoft.com/office/drawing/2014/main" id="{519785A4-6F5F-F888-650F-948C08B41F32}"/>
              </a:ext>
            </a:extLst>
          </p:cNvPr>
          <p:cNvSpPr>
            <a:spLocks noGrp="1"/>
          </p:cNvSpPr>
          <p:nvPr>
            <p:ph type="body" sz="quarter" idx="37" hasCustomPrompt="1"/>
          </p:nvPr>
        </p:nvSpPr>
        <p:spPr>
          <a:xfrm>
            <a:off x="6810526" y="1649436"/>
            <a:ext cx="2053653" cy="1173512"/>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Tx/>
              <a:buNone/>
              <a:tabLst/>
              <a:defRPr sz="1200" b="0" i="0" baseline="0">
                <a:solidFill>
                  <a:schemeClr val="accent3"/>
                </a:solidFill>
                <a:latin typeface="Open Sans" pitchFamily="2" charset="0"/>
              </a:defRPr>
            </a:lvl1pPr>
          </a:lstStyle>
          <a:p>
            <a:pPr lvl="0"/>
            <a:r>
              <a:rPr lang="en-US"/>
              <a:t>Insert copy</a:t>
            </a:r>
          </a:p>
        </p:txBody>
      </p:sp>
      <p:sp>
        <p:nvSpPr>
          <p:cNvPr id="11" name="Text Placeholder 33">
            <a:extLst>
              <a:ext uri="{FF2B5EF4-FFF2-40B4-BE49-F238E27FC236}">
                <a16:creationId xmlns:a16="http://schemas.microsoft.com/office/drawing/2014/main" id="{F8F576AD-A947-FACA-95CF-8EC9F80866C5}"/>
              </a:ext>
            </a:extLst>
          </p:cNvPr>
          <p:cNvSpPr>
            <a:spLocks noGrp="1"/>
          </p:cNvSpPr>
          <p:nvPr>
            <p:ph type="body" sz="quarter" idx="38" hasCustomPrompt="1"/>
          </p:nvPr>
        </p:nvSpPr>
        <p:spPr>
          <a:xfrm>
            <a:off x="9264661" y="1149473"/>
            <a:ext cx="2053653" cy="364935"/>
          </a:xfrm>
          <a:prstGeom prst="rect">
            <a:avLst/>
          </a:prstGeom>
        </p:spPr>
        <p:txBody>
          <a:bodyPr/>
          <a:lstStyle>
            <a:lvl1pPr algn="ctr">
              <a:buNone/>
              <a:defRPr sz="2000" b="1" i="0" baseline="0">
                <a:solidFill>
                  <a:schemeClr val="accent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US"/>
              <a:t>STAT</a:t>
            </a:r>
          </a:p>
        </p:txBody>
      </p:sp>
      <p:sp>
        <p:nvSpPr>
          <p:cNvPr id="12" name="Text Placeholder 33">
            <a:extLst>
              <a:ext uri="{FF2B5EF4-FFF2-40B4-BE49-F238E27FC236}">
                <a16:creationId xmlns:a16="http://schemas.microsoft.com/office/drawing/2014/main" id="{6E2FF397-2271-8403-2ABB-3669DEA7B7A0}"/>
              </a:ext>
            </a:extLst>
          </p:cNvPr>
          <p:cNvSpPr>
            <a:spLocks noGrp="1"/>
          </p:cNvSpPr>
          <p:nvPr>
            <p:ph type="body" sz="quarter" idx="39" hasCustomPrompt="1"/>
          </p:nvPr>
        </p:nvSpPr>
        <p:spPr>
          <a:xfrm>
            <a:off x="9264661" y="1648306"/>
            <a:ext cx="2053653" cy="1173512"/>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Tx/>
              <a:buNone/>
              <a:tabLst/>
              <a:defRPr sz="1200" b="0" i="0" baseline="0">
                <a:solidFill>
                  <a:schemeClr val="accent3"/>
                </a:solidFill>
                <a:latin typeface="Open Sans" pitchFamily="2" charset="0"/>
              </a:defRPr>
            </a:lvl1pPr>
          </a:lstStyle>
          <a:p>
            <a:pPr lvl="0"/>
            <a:r>
              <a:rPr lang="en-US"/>
              <a:t>Insert copy</a:t>
            </a:r>
          </a:p>
        </p:txBody>
      </p:sp>
      <p:sp>
        <p:nvSpPr>
          <p:cNvPr id="15" name="Picture Placeholder 4">
            <a:extLst>
              <a:ext uri="{FF2B5EF4-FFF2-40B4-BE49-F238E27FC236}">
                <a16:creationId xmlns:a16="http://schemas.microsoft.com/office/drawing/2014/main" id="{8E7B0788-D418-007E-9D72-8951A88F6D8A}"/>
              </a:ext>
            </a:extLst>
          </p:cNvPr>
          <p:cNvSpPr>
            <a:spLocks noGrp="1"/>
          </p:cNvSpPr>
          <p:nvPr>
            <p:ph type="pic" sz="quarter" idx="42"/>
          </p:nvPr>
        </p:nvSpPr>
        <p:spPr>
          <a:xfrm>
            <a:off x="5121765" y="520512"/>
            <a:ext cx="414004" cy="414005"/>
          </a:xfrm>
          <a:prstGeom prst="ellipse">
            <a:avLst/>
          </a:prstGeom>
          <a:ln w="25400">
            <a:noFill/>
          </a:ln>
        </p:spPr>
        <p:txBody>
          <a:bodyPr tIns="0"/>
          <a:lstStyle>
            <a:lvl1pPr algn="ctr">
              <a:defRPr sz="800"/>
            </a:lvl1pPr>
          </a:lstStyle>
          <a:p>
            <a:r>
              <a:rPr lang="en-US"/>
              <a:t>Click icon to add picture</a:t>
            </a:r>
          </a:p>
        </p:txBody>
      </p:sp>
      <p:sp>
        <p:nvSpPr>
          <p:cNvPr id="18" name="Picture Placeholder 4">
            <a:extLst>
              <a:ext uri="{FF2B5EF4-FFF2-40B4-BE49-F238E27FC236}">
                <a16:creationId xmlns:a16="http://schemas.microsoft.com/office/drawing/2014/main" id="{CFABDC82-B842-8323-E14A-0AC2DD3F4742}"/>
              </a:ext>
            </a:extLst>
          </p:cNvPr>
          <p:cNvSpPr>
            <a:spLocks noGrp="1"/>
          </p:cNvSpPr>
          <p:nvPr>
            <p:ph type="pic" sz="quarter" idx="43"/>
          </p:nvPr>
        </p:nvSpPr>
        <p:spPr>
          <a:xfrm>
            <a:off x="7603125" y="519410"/>
            <a:ext cx="414004" cy="414005"/>
          </a:xfrm>
          <a:prstGeom prst="ellipse">
            <a:avLst/>
          </a:prstGeom>
          <a:ln w="25400">
            <a:noFill/>
          </a:ln>
        </p:spPr>
        <p:txBody>
          <a:bodyPr tIns="0"/>
          <a:lstStyle>
            <a:lvl1pPr algn="ctr">
              <a:defRPr sz="800"/>
            </a:lvl1pPr>
          </a:lstStyle>
          <a:p>
            <a:r>
              <a:rPr lang="en-US"/>
              <a:t>Click icon to add picture</a:t>
            </a:r>
          </a:p>
        </p:txBody>
      </p:sp>
      <p:sp>
        <p:nvSpPr>
          <p:cNvPr id="26" name="Picture Placeholder 4">
            <a:extLst>
              <a:ext uri="{FF2B5EF4-FFF2-40B4-BE49-F238E27FC236}">
                <a16:creationId xmlns:a16="http://schemas.microsoft.com/office/drawing/2014/main" id="{8279A309-A567-F74D-7E5A-3BD59B75DFAD}"/>
              </a:ext>
            </a:extLst>
          </p:cNvPr>
          <p:cNvSpPr>
            <a:spLocks noGrp="1"/>
          </p:cNvSpPr>
          <p:nvPr>
            <p:ph type="pic" sz="quarter" idx="44"/>
          </p:nvPr>
        </p:nvSpPr>
        <p:spPr>
          <a:xfrm>
            <a:off x="10084485" y="523801"/>
            <a:ext cx="414004" cy="414005"/>
          </a:xfrm>
          <a:prstGeom prst="ellipse">
            <a:avLst/>
          </a:prstGeom>
          <a:ln w="25400">
            <a:noFill/>
          </a:ln>
        </p:spPr>
        <p:txBody>
          <a:bodyPr tIns="0"/>
          <a:lstStyle>
            <a:lvl1pPr algn="ctr">
              <a:defRPr sz="800"/>
            </a:lvl1pPr>
          </a:lstStyle>
          <a:p>
            <a:r>
              <a:rPr lang="en-US"/>
              <a:t>Click icon to add picture</a:t>
            </a:r>
          </a:p>
        </p:txBody>
      </p:sp>
      <p:sp>
        <p:nvSpPr>
          <p:cNvPr id="33" name="Picture Placeholder 4">
            <a:extLst>
              <a:ext uri="{FF2B5EF4-FFF2-40B4-BE49-F238E27FC236}">
                <a16:creationId xmlns:a16="http://schemas.microsoft.com/office/drawing/2014/main" id="{67AA00EB-F424-A0DF-130E-140195EFC995}"/>
              </a:ext>
            </a:extLst>
          </p:cNvPr>
          <p:cNvSpPr>
            <a:spLocks noGrp="1"/>
          </p:cNvSpPr>
          <p:nvPr>
            <p:ph type="pic" sz="quarter" idx="48"/>
          </p:nvPr>
        </p:nvSpPr>
        <p:spPr>
          <a:xfrm>
            <a:off x="5161192" y="3246462"/>
            <a:ext cx="414004" cy="414005"/>
          </a:xfrm>
          <a:prstGeom prst="ellipse">
            <a:avLst/>
          </a:prstGeom>
          <a:ln w="25400">
            <a:noFill/>
          </a:ln>
        </p:spPr>
        <p:txBody>
          <a:bodyPr tIns="0"/>
          <a:lstStyle>
            <a:lvl1pPr algn="ctr">
              <a:defRPr sz="800"/>
            </a:lvl1pPr>
          </a:lstStyle>
          <a:p>
            <a:r>
              <a:rPr lang="en-US"/>
              <a:t>Click icon to add picture</a:t>
            </a:r>
          </a:p>
        </p:txBody>
      </p:sp>
      <p:sp>
        <p:nvSpPr>
          <p:cNvPr id="34" name="Oval 33">
            <a:extLst>
              <a:ext uri="{FF2B5EF4-FFF2-40B4-BE49-F238E27FC236}">
                <a16:creationId xmlns:a16="http://schemas.microsoft.com/office/drawing/2014/main" id="{BF277E06-490F-29E5-34A9-5C064822D39F}"/>
              </a:ext>
            </a:extLst>
          </p:cNvPr>
          <p:cNvSpPr>
            <a:spLocks noChangeAspect="1"/>
          </p:cNvSpPr>
          <p:nvPr userDrawn="1"/>
        </p:nvSpPr>
        <p:spPr>
          <a:xfrm>
            <a:off x="5065199" y="3150469"/>
            <a:ext cx="605990" cy="605990"/>
          </a:xfrm>
          <a:prstGeom prst="ellipse">
            <a:avLst/>
          </a:prstGeom>
          <a:noFill/>
          <a:ln w="254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Open Sans" panose="020B0606030504020204" pitchFamily="34" charset="0"/>
            </a:endParaRPr>
          </a:p>
        </p:txBody>
      </p:sp>
      <p:sp>
        <p:nvSpPr>
          <p:cNvPr id="35" name="Picture Placeholder 4">
            <a:extLst>
              <a:ext uri="{FF2B5EF4-FFF2-40B4-BE49-F238E27FC236}">
                <a16:creationId xmlns:a16="http://schemas.microsoft.com/office/drawing/2014/main" id="{FFF9EEEB-E8F5-4BBC-45AB-A13EEE4817EB}"/>
              </a:ext>
            </a:extLst>
          </p:cNvPr>
          <p:cNvSpPr>
            <a:spLocks noGrp="1"/>
          </p:cNvSpPr>
          <p:nvPr>
            <p:ph type="pic" sz="quarter" idx="49"/>
          </p:nvPr>
        </p:nvSpPr>
        <p:spPr>
          <a:xfrm>
            <a:off x="7642552" y="3245360"/>
            <a:ext cx="414004" cy="414005"/>
          </a:xfrm>
          <a:prstGeom prst="ellipse">
            <a:avLst/>
          </a:prstGeom>
          <a:ln w="25400">
            <a:noFill/>
          </a:ln>
        </p:spPr>
        <p:txBody>
          <a:bodyPr tIns="0"/>
          <a:lstStyle>
            <a:lvl1pPr algn="ctr">
              <a:defRPr sz="800"/>
            </a:lvl1pPr>
          </a:lstStyle>
          <a:p>
            <a:r>
              <a:rPr lang="en-US"/>
              <a:t>Click icon to add picture</a:t>
            </a:r>
          </a:p>
        </p:txBody>
      </p:sp>
      <p:sp>
        <p:nvSpPr>
          <p:cNvPr id="37" name="Picture Placeholder 4">
            <a:extLst>
              <a:ext uri="{FF2B5EF4-FFF2-40B4-BE49-F238E27FC236}">
                <a16:creationId xmlns:a16="http://schemas.microsoft.com/office/drawing/2014/main" id="{CDF884F2-FB1A-52AD-7F96-466310720B87}"/>
              </a:ext>
            </a:extLst>
          </p:cNvPr>
          <p:cNvSpPr>
            <a:spLocks noGrp="1"/>
          </p:cNvSpPr>
          <p:nvPr>
            <p:ph type="pic" sz="quarter" idx="50"/>
          </p:nvPr>
        </p:nvSpPr>
        <p:spPr>
          <a:xfrm>
            <a:off x="10123912" y="3249751"/>
            <a:ext cx="414004" cy="414005"/>
          </a:xfrm>
          <a:prstGeom prst="ellipse">
            <a:avLst/>
          </a:prstGeom>
          <a:ln w="25400">
            <a:noFill/>
          </a:ln>
        </p:spPr>
        <p:txBody>
          <a:bodyPr tIns="0"/>
          <a:lstStyle>
            <a:lvl1pPr algn="ctr">
              <a:defRPr sz="800"/>
            </a:lvl1pPr>
          </a:lstStyle>
          <a:p>
            <a:r>
              <a:rPr lang="en-US"/>
              <a:t>Click icon to add picture</a:t>
            </a:r>
          </a:p>
        </p:txBody>
      </p:sp>
    </p:spTree>
    <p:extLst>
      <p:ext uri="{BB962C8B-B14F-4D97-AF65-F5344CB8AC3E}">
        <p14:creationId xmlns:p14="http://schemas.microsoft.com/office/powerpoint/2010/main" val="322895776"/>
      </p:ext>
    </p:extLst>
  </p:cSld>
  <p:clrMapOvr>
    <a:masterClrMapping/>
  </p:clrMapOvr>
  <p:extLst>
    <p:ext uri="{DCECCB84-F9BA-43D5-87BE-67443E8EF086}">
      <p15:sldGuideLst xmlns:p15="http://schemas.microsoft.com/office/powerpoint/2012/main">
        <p15:guide id="1" pos="83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Slide V1">
    <p:bg>
      <p:bgPr>
        <a:solidFill>
          <a:schemeClr val="tx1">
            <a:alpha val="0"/>
          </a:schemeClr>
        </a:solidFill>
        <a:effectLst/>
      </p:bgPr>
    </p:bg>
    <p:spTree>
      <p:nvGrpSpPr>
        <p:cNvPr id="1" name=""/>
        <p:cNvGrpSpPr/>
        <p:nvPr/>
      </p:nvGrpSpPr>
      <p:grpSpPr>
        <a:xfrm>
          <a:off x="0" y="0"/>
          <a:ext cx="0" cy="0"/>
          <a:chOff x="0" y="0"/>
          <a:chExt cx="0" cy="0"/>
        </a:xfrm>
      </p:grpSpPr>
      <p:pic>
        <p:nvPicPr>
          <p:cNvPr id="21" name="Picture 2">
            <a:extLst>
              <a:ext uri="{FF2B5EF4-FFF2-40B4-BE49-F238E27FC236}">
                <a16:creationId xmlns:a16="http://schemas.microsoft.com/office/drawing/2014/main" id="{89472172-6F07-3E92-E4D5-13A30138C543}"/>
              </a:ext>
            </a:extLst>
          </p:cNvPr>
          <p:cNvPicPr>
            <a:picLocks noChangeAspect="1" noChangeArrowheads="1"/>
          </p:cNvPicPr>
          <p:nvPr userDrawn="1"/>
        </p:nvPicPr>
        <p:blipFill rotWithShape="1">
          <a:blip r:embed="rId2">
            <a:extLst>
              <a:ext uri="{28A0092B-C50C-407E-A947-70E740481C1C}">
                <a14:useLocalDpi xmlns:a14="http://schemas.microsoft.com/office/drawing/2010/main"/>
              </a:ext>
            </a:extLst>
          </a:blip>
          <a:srcRect l="12787" r="37212" b="7913"/>
          <a:stretch>
            <a:fillRect/>
          </a:stretch>
        </p:blipFill>
        <p:spPr bwMode="auto">
          <a:xfrm>
            <a:off x="6110990" y="0"/>
            <a:ext cx="6096000" cy="6315456"/>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A0D0BFF8-8782-D8EE-5EDA-173CF48DDC58}"/>
              </a:ext>
            </a:extLst>
          </p:cNvPr>
          <p:cNvSpPr>
            <a:spLocks noGrp="1"/>
          </p:cNvSpPr>
          <p:nvPr>
            <p:ph type="body" sz="quarter" idx="22" hasCustomPrompt="1"/>
          </p:nvPr>
        </p:nvSpPr>
        <p:spPr>
          <a:xfrm>
            <a:off x="6805428" y="2127250"/>
            <a:ext cx="4791075" cy="1447800"/>
          </a:xfrm>
          <a:prstGeom prst="rect">
            <a:avLst/>
          </a:prstGeom>
        </p:spPr>
        <p:txBody>
          <a:bodyPr/>
          <a:lstStyle>
            <a:lvl1pPr>
              <a:buNone/>
              <a:defRPr sz="2200" i="1" baseline="0">
                <a:solidFill>
                  <a:schemeClr val="tx1"/>
                </a:solidFill>
                <a:latin typeface="Open Sans" pitchFamily="2" charset="0"/>
              </a:defRPr>
            </a:lvl1pPr>
            <a:lvl2pPr>
              <a:defRPr sz="2200" i="1">
                <a:latin typeface="+mn-lt"/>
              </a:defRPr>
            </a:lvl2pPr>
            <a:lvl3pPr>
              <a:defRPr sz="2200" i="1">
                <a:latin typeface="+mn-lt"/>
              </a:defRPr>
            </a:lvl3pPr>
            <a:lvl4pPr>
              <a:defRPr sz="2200" i="1">
                <a:latin typeface="+mn-lt"/>
              </a:defRPr>
            </a:lvl4pPr>
            <a:lvl5pPr>
              <a:defRPr sz="2200" i="1">
                <a:latin typeface="+mn-lt"/>
              </a:defRPr>
            </a:lvl5pPr>
          </a:lstStyle>
          <a:p>
            <a:pPr lvl="0"/>
            <a:r>
              <a:rPr lang="en-US"/>
              <a:t>“Placeholder for quote”</a:t>
            </a:r>
          </a:p>
        </p:txBody>
      </p:sp>
      <p:sp>
        <p:nvSpPr>
          <p:cNvPr id="12" name="Date Placeholder 3">
            <a:extLst>
              <a:ext uri="{FF2B5EF4-FFF2-40B4-BE49-F238E27FC236}">
                <a16:creationId xmlns:a16="http://schemas.microsoft.com/office/drawing/2014/main" id="{8C32BA89-BFBB-AF21-55F3-8573D5093594}"/>
              </a:ext>
            </a:extLst>
          </p:cNvPr>
          <p:cNvSpPr>
            <a:spLocks noGrp="1"/>
          </p:cNvSpPr>
          <p:nvPr>
            <p:ph type="dt" sz="half" idx="2"/>
          </p:nvPr>
        </p:nvSpPr>
        <p:spPr>
          <a:xfrm>
            <a:off x="838200" y="6405118"/>
            <a:ext cx="2743200" cy="365125"/>
          </a:xfrm>
          <a:prstGeom prst="rect">
            <a:avLst/>
          </a:prstGeom>
        </p:spPr>
        <p:txBody>
          <a:bodyPr vert="horz" lIns="91440" tIns="45720" rIns="91440" bIns="45720" rtlCol="0" anchor="ctr"/>
          <a:lstStyle>
            <a:lvl1pPr algn="l">
              <a:defRPr sz="1200" baseline="0">
                <a:solidFill>
                  <a:schemeClr val="bg2"/>
                </a:solidFill>
                <a:latin typeface="Open Sans Condensed Condensed S" pitchFamily="2" charset="0"/>
              </a:defRPr>
            </a:lvl1pPr>
          </a:lstStyle>
          <a:p>
            <a:fld id="{FB581529-CF35-3A48-A2DC-A1F190B9307F}" type="datetime1">
              <a:rPr lang="en-US" smtClean="0"/>
              <a:t>7/17/2026</a:t>
            </a:fld>
            <a:endParaRPr lang="en-US">
              <a:solidFill>
                <a:schemeClr val="bg2"/>
              </a:solidFill>
            </a:endParaRPr>
          </a:p>
        </p:txBody>
      </p:sp>
      <p:sp>
        <p:nvSpPr>
          <p:cNvPr id="13" name="Slide Number Placeholder 5">
            <a:extLst>
              <a:ext uri="{FF2B5EF4-FFF2-40B4-BE49-F238E27FC236}">
                <a16:creationId xmlns:a16="http://schemas.microsoft.com/office/drawing/2014/main" id="{4414FCE5-71DB-C724-C21C-D9B46F74C234}"/>
              </a:ext>
            </a:extLst>
          </p:cNvPr>
          <p:cNvSpPr>
            <a:spLocks noGrp="1"/>
          </p:cNvSpPr>
          <p:nvPr>
            <p:ph type="sldNum" sz="quarter" idx="4"/>
          </p:nvPr>
        </p:nvSpPr>
        <p:spPr>
          <a:xfrm>
            <a:off x="8610600" y="6405118"/>
            <a:ext cx="2743200" cy="365125"/>
          </a:xfrm>
          <a:prstGeom prst="rect">
            <a:avLst/>
          </a:prstGeom>
        </p:spPr>
        <p:txBody>
          <a:bodyPr vert="horz" lIns="91440" tIns="45720" rIns="91440" bIns="45720" rtlCol="0" anchor="ctr"/>
          <a:lstStyle>
            <a:lvl1pPr algn="r">
              <a:defRPr sz="1200" baseline="0">
                <a:solidFill>
                  <a:schemeClr val="bg2"/>
                </a:solidFill>
                <a:latin typeface="Open Sans Condensed Condensed S" pitchFamily="2" charset="0"/>
              </a:defRPr>
            </a:lvl1pPr>
          </a:lstStyle>
          <a:p>
            <a:fld id="{8E9A1126-B604-F445-A210-28E50C3A7AE7}" type="slidenum">
              <a:rPr lang="en-US" smtClean="0"/>
              <a:pPr/>
              <a:t>‹#›</a:t>
            </a:fld>
            <a:endParaRPr lang="en-US">
              <a:solidFill>
                <a:schemeClr val="bg2"/>
              </a:solidFill>
            </a:endParaRPr>
          </a:p>
        </p:txBody>
      </p:sp>
      <p:sp>
        <p:nvSpPr>
          <p:cNvPr id="3" name="Picture Placeholder 2">
            <a:extLst>
              <a:ext uri="{FF2B5EF4-FFF2-40B4-BE49-F238E27FC236}">
                <a16:creationId xmlns:a16="http://schemas.microsoft.com/office/drawing/2014/main" id="{6ED6C6C7-2C64-720D-57A0-05E0E5B0CEFB}"/>
              </a:ext>
            </a:extLst>
          </p:cNvPr>
          <p:cNvSpPr>
            <a:spLocks noGrp="1"/>
          </p:cNvSpPr>
          <p:nvPr>
            <p:ph type="pic" idx="1"/>
          </p:nvPr>
        </p:nvSpPr>
        <p:spPr>
          <a:xfrm>
            <a:off x="0" y="0"/>
            <a:ext cx="6110988" cy="631545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Text Placeholder 33">
            <a:extLst>
              <a:ext uri="{FF2B5EF4-FFF2-40B4-BE49-F238E27FC236}">
                <a16:creationId xmlns:a16="http://schemas.microsoft.com/office/drawing/2014/main" id="{8ED181A7-51F5-5FE5-C5AA-715ED8916844}"/>
              </a:ext>
            </a:extLst>
          </p:cNvPr>
          <p:cNvSpPr>
            <a:spLocks noGrp="1"/>
          </p:cNvSpPr>
          <p:nvPr>
            <p:ph type="body" sz="quarter" idx="21" hasCustomPrompt="1"/>
          </p:nvPr>
        </p:nvSpPr>
        <p:spPr>
          <a:xfrm>
            <a:off x="8786896" y="3793366"/>
            <a:ext cx="2809607" cy="365126"/>
          </a:xfrm>
          <a:prstGeom prst="rect">
            <a:avLst/>
          </a:prstGeom>
        </p:spPr>
        <p:txBody>
          <a:bodyPr/>
          <a:lstStyle>
            <a:lvl1pPr marL="0" marR="0" indent="0" algn="r" defTabSz="914400" rtl="0" eaLnBrk="1" fontAlgn="auto" latinLnBrk="0" hangingPunct="1">
              <a:lnSpc>
                <a:spcPct val="90000"/>
              </a:lnSpc>
              <a:spcBef>
                <a:spcPts val="1000"/>
              </a:spcBef>
              <a:spcAft>
                <a:spcPts val="0"/>
              </a:spcAft>
              <a:buClrTx/>
              <a:buSzTx/>
              <a:buFontTx/>
              <a:buNone/>
              <a:tabLst/>
              <a:defRPr sz="1600" b="0" i="1" baseline="0">
                <a:solidFill>
                  <a:schemeClr val="tx1"/>
                </a:solidFill>
                <a:latin typeface="Open Sans" pitchFamily="2" charset="0"/>
              </a:defRPr>
            </a:lvl1pPr>
          </a:lstStyle>
          <a:p>
            <a:pPr lvl="0"/>
            <a:r>
              <a:rPr lang="en-US"/>
              <a:t>- Speaker Name</a:t>
            </a:r>
          </a:p>
        </p:txBody>
      </p:sp>
    </p:spTree>
    <p:extLst>
      <p:ext uri="{BB962C8B-B14F-4D97-AF65-F5344CB8AC3E}">
        <p14:creationId xmlns:p14="http://schemas.microsoft.com/office/powerpoint/2010/main" val="1318475250"/>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ight Side Callout">
    <p:bg>
      <p:bgPr>
        <a:solidFill>
          <a:schemeClr val="tx1">
            <a:alpha val="0"/>
          </a:schemeClr>
        </a:solidFill>
        <a:effectLst/>
      </p:bgPr>
    </p:bg>
    <p:spTree>
      <p:nvGrpSpPr>
        <p:cNvPr id="1" name=""/>
        <p:cNvGrpSpPr/>
        <p:nvPr/>
      </p:nvGrpSpPr>
      <p:grpSpPr>
        <a:xfrm>
          <a:off x="0" y="0"/>
          <a:ext cx="0" cy="0"/>
          <a:chOff x="0" y="0"/>
          <a:chExt cx="0" cy="0"/>
        </a:xfrm>
      </p:grpSpPr>
      <p:pic>
        <p:nvPicPr>
          <p:cNvPr id="21" name="Picture 2">
            <a:extLst>
              <a:ext uri="{FF2B5EF4-FFF2-40B4-BE49-F238E27FC236}">
                <a16:creationId xmlns:a16="http://schemas.microsoft.com/office/drawing/2014/main" id="{89472172-6F07-3E92-E4D5-13A30138C543}"/>
              </a:ext>
            </a:extLst>
          </p:cNvPr>
          <p:cNvPicPr>
            <a:picLocks noChangeAspect="1" noChangeArrowheads="1"/>
          </p:cNvPicPr>
          <p:nvPr userDrawn="1"/>
        </p:nvPicPr>
        <p:blipFill rotWithShape="1">
          <a:blip r:embed="rId2">
            <a:extLst>
              <a:ext uri="{28A0092B-C50C-407E-A947-70E740481C1C}">
                <a14:useLocalDpi xmlns:a14="http://schemas.microsoft.com/office/drawing/2010/main"/>
              </a:ext>
            </a:extLst>
          </a:blip>
          <a:srcRect l="24092" t="2" r="34832" b="7911"/>
          <a:stretch>
            <a:fillRect/>
          </a:stretch>
        </p:blipFill>
        <p:spPr bwMode="auto">
          <a:xfrm>
            <a:off x="7199086" y="0"/>
            <a:ext cx="5007904" cy="6315456"/>
          </a:xfrm>
          <a:prstGeom prst="rect">
            <a:avLst/>
          </a:prstGeom>
          <a:noFill/>
          <a:extLst>
            <a:ext uri="{909E8E84-426E-40DD-AFC4-6F175D3DCCD1}">
              <a14:hiddenFill xmlns:a14="http://schemas.microsoft.com/office/drawing/2010/main">
                <a:solidFill>
                  <a:srgbClr val="FFFFFF"/>
                </a:solidFill>
              </a14:hiddenFill>
            </a:ext>
          </a:extLst>
        </p:spPr>
      </p:pic>
      <p:sp>
        <p:nvSpPr>
          <p:cNvPr id="12" name="Date Placeholder 3">
            <a:extLst>
              <a:ext uri="{FF2B5EF4-FFF2-40B4-BE49-F238E27FC236}">
                <a16:creationId xmlns:a16="http://schemas.microsoft.com/office/drawing/2014/main" id="{8C32BA89-BFBB-AF21-55F3-8573D5093594}"/>
              </a:ext>
            </a:extLst>
          </p:cNvPr>
          <p:cNvSpPr>
            <a:spLocks noGrp="1"/>
          </p:cNvSpPr>
          <p:nvPr>
            <p:ph type="dt" sz="half" idx="2"/>
          </p:nvPr>
        </p:nvSpPr>
        <p:spPr>
          <a:xfrm>
            <a:off x="838200" y="6405118"/>
            <a:ext cx="2743200" cy="365125"/>
          </a:xfrm>
          <a:prstGeom prst="rect">
            <a:avLst/>
          </a:prstGeom>
        </p:spPr>
        <p:txBody>
          <a:bodyPr vert="horz" lIns="91440" tIns="45720" rIns="91440" bIns="45720" rtlCol="0" anchor="ctr"/>
          <a:lstStyle>
            <a:lvl1pPr algn="l">
              <a:defRPr sz="1200" baseline="0">
                <a:solidFill>
                  <a:schemeClr val="bg2"/>
                </a:solidFill>
                <a:latin typeface="Open Sans Condensed Condensed S" pitchFamily="2" charset="0"/>
              </a:defRPr>
            </a:lvl1pPr>
          </a:lstStyle>
          <a:p>
            <a:fld id="{FB581529-CF35-3A48-A2DC-A1F190B9307F}" type="datetime1">
              <a:rPr lang="en-US" smtClean="0"/>
              <a:t>7/17/2026</a:t>
            </a:fld>
            <a:endParaRPr lang="en-US">
              <a:solidFill>
                <a:schemeClr val="bg2"/>
              </a:solidFill>
            </a:endParaRPr>
          </a:p>
        </p:txBody>
      </p:sp>
      <p:sp>
        <p:nvSpPr>
          <p:cNvPr id="13" name="Slide Number Placeholder 5">
            <a:extLst>
              <a:ext uri="{FF2B5EF4-FFF2-40B4-BE49-F238E27FC236}">
                <a16:creationId xmlns:a16="http://schemas.microsoft.com/office/drawing/2014/main" id="{4414FCE5-71DB-C724-C21C-D9B46F74C234}"/>
              </a:ext>
            </a:extLst>
          </p:cNvPr>
          <p:cNvSpPr>
            <a:spLocks noGrp="1"/>
          </p:cNvSpPr>
          <p:nvPr>
            <p:ph type="sldNum" sz="quarter" idx="4"/>
          </p:nvPr>
        </p:nvSpPr>
        <p:spPr>
          <a:xfrm>
            <a:off x="8610600" y="6405118"/>
            <a:ext cx="2743200" cy="365125"/>
          </a:xfrm>
          <a:prstGeom prst="rect">
            <a:avLst/>
          </a:prstGeom>
        </p:spPr>
        <p:txBody>
          <a:bodyPr vert="horz" lIns="91440" tIns="45720" rIns="91440" bIns="45720" rtlCol="0" anchor="ctr"/>
          <a:lstStyle>
            <a:lvl1pPr algn="r">
              <a:defRPr sz="1200" baseline="0">
                <a:solidFill>
                  <a:schemeClr val="bg2"/>
                </a:solidFill>
                <a:latin typeface="Open Sans Condensed Condensed S" pitchFamily="2" charset="0"/>
              </a:defRPr>
            </a:lvl1pPr>
          </a:lstStyle>
          <a:p>
            <a:fld id="{8E9A1126-B604-F445-A210-28E50C3A7AE7}" type="slidenum">
              <a:rPr lang="en-US" smtClean="0"/>
              <a:pPr/>
              <a:t>‹#›</a:t>
            </a:fld>
            <a:endParaRPr lang="en-US">
              <a:solidFill>
                <a:schemeClr val="bg2"/>
              </a:solidFill>
            </a:endParaRPr>
          </a:p>
        </p:txBody>
      </p:sp>
      <p:sp>
        <p:nvSpPr>
          <p:cNvPr id="2" name="Title 1">
            <a:extLst>
              <a:ext uri="{FF2B5EF4-FFF2-40B4-BE49-F238E27FC236}">
                <a16:creationId xmlns:a16="http://schemas.microsoft.com/office/drawing/2014/main" id="{3653EFFE-F8B7-D3F5-A272-D6939222F61B}"/>
              </a:ext>
            </a:extLst>
          </p:cNvPr>
          <p:cNvSpPr>
            <a:spLocks noGrp="1"/>
          </p:cNvSpPr>
          <p:nvPr>
            <p:ph type="title"/>
          </p:nvPr>
        </p:nvSpPr>
        <p:spPr>
          <a:xfrm>
            <a:off x="838200" y="365125"/>
            <a:ext cx="6041571" cy="1325563"/>
          </a:xfrm>
          <a:prstGeom prst="rect">
            <a:avLst/>
          </a:prstGeom>
        </p:spPr>
        <p:txBody>
          <a:bodyPr/>
          <a:lstStyle>
            <a:lvl1pPr>
              <a:defRPr baseline="0">
                <a:solidFill>
                  <a:schemeClr val="bg2"/>
                </a:solidFill>
              </a:defRPr>
            </a:lvl1pPr>
          </a:lstStyle>
          <a:p>
            <a:r>
              <a:rPr lang="en-US"/>
              <a:t>Click to edit Master title style</a:t>
            </a:r>
          </a:p>
        </p:txBody>
      </p:sp>
      <p:sp>
        <p:nvSpPr>
          <p:cNvPr id="5" name="Text Placeholder 9">
            <a:extLst>
              <a:ext uri="{FF2B5EF4-FFF2-40B4-BE49-F238E27FC236}">
                <a16:creationId xmlns:a16="http://schemas.microsoft.com/office/drawing/2014/main" id="{DDE23380-A92F-950F-A5BD-893685186A04}"/>
              </a:ext>
            </a:extLst>
          </p:cNvPr>
          <p:cNvSpPr>
            <a:spLocks noGrp="1"/>
          </p:cNvSpPr>
          <p:nvPr>
            <p:ph type="body" sz="quarter" idx="10"/>
          </p:nvPr>
        </p:nvSpPr>
        <p:spPr>
          <a:xfrm>
            <a:off x="838200" y="1825625"/>
            <a:ext cx="6041571" cy="4351338"/>
          </a:xfrm>
          <a:prstGeom prst="rect">
            <a:avLst/>
          </a:prstGeom>
        </p:spPr>
        <p:txBody>
          <a:bodyPr>
            <a:normAutofit/>
          </a:bodyPr>
          <a:lstStyle>
            <a:lvl1pPr>
              <a:defRPr sz="2400" b="0" i="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vl2pPr>
              <a:defRPr sz="2000" b="0" i="0">
                <a:solidFill>
                  <a:schemeClr val="bg2"/>
                </a:solidFill>
                <a:latin typeface="Open Sans" panose="020B0606030504020204" pitchFamily="34" charset="0"/>
                <a:ea typeface="Open Sans" panose="020B0606030504020204" pitchFamily="34" charset="0"/>
                <a:cs typeface="Open Sans" panose="020B0606030504020204" pitchFamily="34" charset="0"/>
              </a:defRPr>
            </a:lvl2pPr>
            <a:lvl3pPr>
              <a:defRPr sz="1800" b="0" i="0">
                <a:solidFill>
                  <a:schemeClr val="bg2"/>
                </a:solidFill>
                <a:latin typeface="Open Sans" panose="020B0606030504020204" pitchFamily="34" charset="0"/>
                <a:ea typeface="Open Sans" panose="020B0606030504020204" pitchFamily="34" charset="0"/>
                <a:cs typeface="Open Sans" panose="020B0606030504020204" pitchFamily="34" charset="0"/>
              </a:defRPr>
            </a:lvl3pPr>
            <a:lvl4pPr>
              <a:defRPr sz="1600" b="0" i="0">
                <a:solidFill>
                  <a:schemeClr val="bg2"/>
                </a:solidFill>
                <a:latin typeface="Open Sans" panose="020B0606030504020204" pitchFamily="34" charset="0"/>
                <a:ea typeface="Open Sans" panose="020B0606030504020204" pitchFamily="34" charset="0"/>
                <a:cs typeface="Open Sans" panose="020B0606030504020204" pitchFamily="34" charset="0"/>
              </a:defRPr>
            </a:lvl4pPr>
            <a:lvl5pPr>
              <a:defRPr sz="1400" b="0" i="0">
                <a:solidFill>
                  <a:schemeClr val="bg2"/>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9">
            <a:extLst>
              <a:ext uri="{FF2B5EF4-FFF2-40B4-BE49-F238E27FC236}">
                <a16:creationId xmlns:a16="http://schemas.microsoft.com/office/drawing/2014/main" id="{BCE61312-02B4-E901-A15E-37B4FACFB669}"/>
              </a:ext>
            </a:extLst>
          </p:cNvPr>
          <p:cNvSpPr>
            <a:spLocks noGrp="1"/>
          </p:cNvSpPr>
          <p:nvPr>
            <p:ph type="body" sz="quarter" idx="11" hasCustomPrompt="1"/>
          </p:nvPr>
        </p:nvSpPr>
        <p:spPr>
          <a:xfrm>
            <a:off x="7199086" y="365125"/>
            <a:ext cx="4992914" cy="525689"/>
          </a:xfrm>
          <a:prstGeom prst="rect">
            <a:avLst/>
          </a:prstGeom>
        </p:spPr>
        <p:txBody>
          <a:bodyPr>
            <a:normAutofit/>
          </a:bodyPr>
          <a:lstStyle>
            <a:lvl1pPr algn="ctr">
              <a:buFont typeface="Arial" panose="020B0604020202020204" pitchFamily="34" charset="0"/>
              <a:buNone/>
              <a:defRPr sz="3000" b="1" i="0">
                <a:solidFill>
                  <a:schemeClr val="accent4"/>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a:buNone/>
              <a:defRPr sz="2000" b="0" i="0">
                <a:solidFill>
                  <a:schemeClr val="bg2"/>
                </a:solidFill>
                <a:latin typeface="Open Sans" panose="020B0606030504020204" pitchFamily="34" charset="0"/>
                <a:ea typeface="Open Sans" panose="020B0606030504020204" pitchFamily="34" charset="0"/>
                <a:cs typeface="Open Sans" panose="020B0606030504020204" pitchFamily="34" charset="0"/>
              </a:defRPr>
            </a:lvl2pPr>
            <a:lvl3pPr>
              <a:buNone/>
              <a:defRPr sz="1800" b="0" i="0">
                <a:solidFill>
                  <a:schemeClr val="bg2"/>
                </a:solidFill>
                <a:latin typeface="Open Sans" panose="020B0606030504020204" pitchFamily="34" charset="0"/>
                <a:ea typeface="Open Sans" panose="020B0606030504020204" pitchFamily="34" charset="0"/>
                <a:cs typeface="Open Sans" panose="020B0606030504020204" pitchFamily="34" charset="0"/>
              </a:defRPr>
            </a:lvl3pPr>
            <a:lvl4pPr>
              <a:buNone/>
              <a:defRPr sz="1600" b="0" i="0">
                <a:solidFill>
                  <a:schemeClr val="bg2"/>
                </a:solidFill>
                <a:latin typeface="Open Sans" panose="020B0606030504020204" pitchFamily="34" charset="0"/>
                <a:ea typeface="Open Sans" panose="020B0606030504020204" pitchFamily="34" charset="0"/>
                <a:cs typeface="Open Sans" panose="020B0606030504020204" pitchFamily="34" charset="0"/>
              </a:defRPr>
            </a:lvl4pPr>
            <a:lvl5pPr>
              <a:buNone/>
              <a:defRPr sz="1400" b="0" i="0">
                <a:solidFill>
                  <a:schemeClr val="bg2"/>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HEADER</a:t>
            </a:r>
          </a:p>
        </p:txBody>
      </p:sp>
      <p:sp>
        <p:nvSpPr>
          <p:cNvPr id="9" name="Picture Placeholder 4">
            <a:extLst>
              <a:ext uri="{FF2B5EF4-FFF2-40B4-BE49-F238E27FC236}">
                <a16:creationId xmlns:a16="http://schemas.microsoft.com/office/drawing/2014/main" id="{FA5F40F4-6FF4-018E-F9AB-C8227DAE158A}"/>
              </a:ext>
            </a:extLst>
          </p:cNvPr>
          <p:cNvSpPr>
            <a:spLocks noGrp="1"/>
          </p:cNvSpPr>
          <p:nvPr>
            <p:ph type="pic" sz="quarter" idx="48"/>
          </p:nvPr>
        </p:nvSpPr>
        <p:spPr>
          <a:xfrm>
            <a:off x="9378099" y="1053661"/>
            <a:ext cx="649876" cy="649877"/>
          </a:xfrm>
          <a:prstGeom prst="ellipse">
            <a:avLst/>
          </a:prstGeom>
          <a:ln w="25400">
            <a:noFill/>
          </a:ln>
        </p:spPr>
        <p:txBody>
          <a:bodyPr tIns="0"/>
          <a:lstStyle>
            <a:lvl1pPr algn="ctr">
              <a:defRPr sz="800"/>
            </a:lvl1pPr>
          </a:lstStyle>
          <a:p>
            <a:r>
              <a:rPr lang="en-US"/>
              <a:t>Click icon to add picture</a:t>
            </a:r>
          </a:p>
        </p:txBody>
      </p:sp>
      <p:sp>
        <p:nvSpPr>
          <p:cNvPr id="11" name="Text Placeholder 10">
            <a:extLst>
              <a:ext uri="{FF2B5EF4-FFF2-40B4-BE49-F238E27FC236}">
                <a16:creationId xmlns:a16="http://schemas.microsoft.com/office/drawing/2014/main" id="{5C1B7BF2-CAFE-D420-576B-730843A31E53}"/>
              </a:ext>
            </a:extLst>
          </p:cNvPr>
          <p:cNvSpPr>
            <a:spLocks noGrp="1"/>
          </p:cNvSpPr>
          <p:nvPr>
            <p:ph type="body" sz="quarter" idx="49" hasCustomPrompt="1"/>
          </p:nvPr>
        </p:nvSpPr>
        <p:spPr>
          <a:xfrm>
            <a:off x="8310006" y="1822228"/>
            <a:ext cx="2786063" cy="415882"/>
          </a:xfrm>
        </p:spPr>
        <p:txBody>
          <a:bodyPr/>
          <a:lstStyle>
            <a:lvl1pPr algn="ctr">
              <a:defRPr sz="1600" b="1" i="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sp>
        <p:nvSpPr>
          <p:cNvPr id="19" name="Picture Placeholder 4">
            <a:extLst>
              <a:ext uri="{FF2B5EF4-FFF2-40B4-BE49-F238E27FC236}">
                <a16:creationId xmlns:a16="http://schemas.microsoft.com/office/drawing/2014/main" id="{01F38C94-57EC-6C04-C085-F7B6483A46B6}"/>
              </a:ext>
            </a:extLst>
          </p:cNvPr>
          <p:cNvSpPr>
            <a:spLocks noGrp="1"/>
          </p:cNvSpPr>
          <p:nvPr>
            <p:ph type="pic" sz="quarter" idx="50"/>
          </p:nvPr>
        </p:nvSpPr>
        <p:spPr>
          <a:xfrm>
            <a:off x="9378099" y="2362409"/>
            <a:ext cx="649876" cy="649877"/>
          </a:xfrm>
          <a:prstGeom prst="ellipse">
            <a:avLst/>
          </a:prstGeom>
          <a:ln w="25400">
            <a:noFill/>
          </a:ln>
        </p:spPr>
        <p:txBody>
          <a:bodyPr tIns="0"/>
          <a:lstStyle>
            <a:lvl1pPr algn="ctr">
              <a:defRPr sz="800"/>
            </a:lvl1pPr>
          </a:lstStyle>
          <a:p>
            <a:r>
              <a:rPr lang="en-US"/>
              <a:t>Click icon to add picture</a:t>
            </a:r>
          </a:p>
        </p:txBody>
      </p:sp>
      <p:sp>
        <p:nvSpPr>
          <p:cNvPr id="20" name="Text Placeholder 10">
            <a:extLst>
              <a:ext uri="{FF2B5EF4-FFF2-40B4-BE49-F238E27FC236}">
                <a16:creationId xmlns:a16="http://schemas.microsoft.com/office/drawing/2014/main" id="{EE4C9804-9154-7F8A-987C-5967B1E26587}"/>
              </a:ext>
            </a:extLst>
          </p:cNvPr>
          <p:cNvSpPr>
            <a:spLocks noGrp="1"/>
          </p:cNvSpPr>
          <p:nvPr>
            <p:ph type="body" sz="quarter" idx="51" hasCustomPrompt="1"/>
          </p:nvPr>
        </p:nvSpPr>
        <p:spPr>
          <a:xfrm>
            <a:off x="8310006" y="3130976"/>
            <a:ext cx="2786063" cy="415882"/>
          </a:xfrm>
        </p:spPr>
        <p:txBody>
          <a:bodyPr/>
          <a:lstStyle>
            <a:lvl1pPr algn="ctr">
              <a:defRPr sz="1600" b="1" i="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sp>
        <p:nvSpPr>
          <p:cNvPr id="22" name="Picture Placeholder 4">
            <a:extLst>
              <a:ext uri="{FF2B5EF4-FFF2-40B4-BE49-F238E27FC236}">
                <a16:creationId xmlns:a16="http://schemas.microsoft.com/office/drawing/2014/main" id="{68C5BC60-2EDA-749C-EEC1-9CC7E2A659B9}"/>
              </a:ext>
            </a:extLst>
          </p:cNvPr>
          <p:cNvSpPr>
            <a:spLocks noGrp="1"/>
          </p:cNvSpPr>
          <p:nvPr>
            <p:ph type="pic" sz="quarter" idx="52"/>
          </p:nvPr>
        </p:nvSpPr>
        <p:spPr>
          <a:xfrm>
            <a:off x="9378099" y="3639083"/>
            <a:ext cx="649876" cy="649877"/>
          </a:xfrm>
          <a:prstGeom prst="ellipse">
            <a:avLst/>
          </a:prstGeom>
          <a:ln w="25400">
            <a:noFill/>
          </a:ln>
        </p:spPr>
        <p:txBody>
          <a:bodyPr tIns="0"/>
          <a:lstStyle>
            <a:lvl1pPr algn="ctr">
              <a:defRPr sz="800"/>
            </a:lvl1pPr>
          </a:lstStyle>
          <a:p>
            <a:r>
              <a:rPr lang="en-US"/>
              <a:t>Click icon to add picture</a:t>
            </a:r>
          </a:p>
        </p:txBody>
      </p:sp>
      <p:sp>
        <p:nvSpPr>
          <p:cNvPr id="23" name="Text Placeholder 10">
            <a:extLst>
              <a:ext uri="{FF2B5EF4-FFF2-40B4-BE49-F238E27FC236}">
                <a16:creationId xmlns:a16="http://schemas.microsoft.com/office/drawing/2014/main" id="{FED88537-D91B-760E-24A5-032DF47FDCA6}"/>
              </a:ext>
            </a:extLst>
          </p:cNvPr>
          <p:cNvSpPr>
            <a:spLocks noGrp="1"/>
          </p:cNvSpPr>
          <p:nvPr>
            <p:ph type="body" sz="quarter" idx="53" hasCustomPrompt="1"/>
          </p:nvPr>
        </p:nvSpPr>
        <p:spPr>
          <a:xfrm>
            <a:off x="8310006" y="4407650"/>
            <a:ext cx="2786063" cy="415882"/>
          </a:xfrm>
        </p:spPr>
        <p:txBody>
          <a:bodyPr/>
          <a:lstStyle>
            <a:lvl1pPr algn="ctr">
              <a:defRPr sz="1600" b="1" i="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sp>
        <p:nvSpPr>
          <p:cNvPr id="24" name="Picture Placeholder 4">
            <a:extLst>
              <a:ext uri="{FF2B5EF4-FFF2-40B4-BE49-F238E27FC236}">
                <a16:creationId xmlns:a16="http://schemas.microsoft.com/office/drawing/2014/main" id="{B82AAA50-6908-6FE5-F169-29CEAB46D7BD}"/>
              </a:ext>
            </a:extLst>
          </p:cNvPr>
          <p:cNvSpPr>
            <a:spLocks noGrp="1"/>
          </p:cNvSpPr>
          <p:nvPr>
            <p:ph type="pic" sz="quarter" idx="54"/>
          </p:nvPr>
        </p:nvSpPr>
        <p:spPr>
          <a:xfrm>
            <a:off x="9378099" y="4947831"/>
            <a:ext cx="649876" cy="649877"/>
          </a:xfrm>
          <a:prstGeom prst="ellipse">
            <a:avLst/>
          </a:prstGeom>
          <a:ln w="25400">
            <a:noFill/>
          </a:ln>
        </p:spPr>
        <p:txBody>
          <a:bodyPr tIns="0"/>
          <a:lstStyle>
            <a:lvl1pPr algn="ctr">
              <a:defRPr sz="800"/>
            </a:lvl1pPr>
          </a:lstStyle>
          <a:p>
            <a:r>
              <a:rPr lang="en-US"/>
              <a:t>Click icon to add picture</a:t>
            </a:r>
          </a:p>
        </p:txBody>
      </p:sp>
      <p:sp>
        <p:nvSpPr>
          <p:cNvPr id="25" name="Text Placeholder 10">
            <a:extLst>
              <a:ext uri="{FF2B5EF4-FFF2-40B4-BE49-F238E27FC236}">
                <a16:creationId xmlns:a16="http://schemas.microsoft.com/office/drawing/2014/main" id="{8B9CD605-087A-5C07-2A00-C0B15598A140}"/>
              </a:ext>
            </a:extLst>
          </p:cNvPr>
          <p:cNvSpPr>
            <a:spLocks noGrp="1"/>
          </p:cNvSpPr>
          <p:nvPr>
            <p:ph type="body" sz="quarter" idx="55" hasCustomPrompt="1"/>
          </p:nvPr>
        </p:nvSpPr>
        <p:spPr>
          <a:xfrm>
            <a:off x="8310006" y="5716398"/>
            <a:ext cx="2786063" cy="415882"/>
          </a:xfrm>
        </p:spPr>
        <p:txBody>
          <a:bodyPr/>
          <a:lstStyle>
            <a:lvl1pPr algn="ctr">
              <a:defRPr sz="1600" b="1" i="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spTree>
    <p:extLst>
      <p:ext uri="{BB962C8B-B14F-4D97-AF65-F5344CB8AC3E}">
        <p14:creationId xmlns:p14="http://schemas.microsoft.com/office/powerpoint/2010/main" val="496128770"/>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Slide V2">
    <p:bg>
      <p:bgPr>
        <a:solidFill>
          <a:schemeClr val="accent1">
            <a:alpha val="10036"/>
          </a:schemeClr>
        </a:solidFill>
        <a:effectLst/>
      </p:bgPr>
    </p:bg>
    <p:spTree>
      <p:nvGrpSpPr>
        <p:cNvPr id="1" name=""/>
        <p:cNvGrpSpPr/>
        <p:nvPr/>
      </p:nvGrpSpPr>
      <p:grpSpPr>
        <a:xfrm>
          <a:off x="0" y="0"/>
          <a:ext cx="0" cy="0"/>
          <a:chOff x="0" y="0"/>
          <a:chExt cx="0" cy="0"/>
        </a:xfrm>
      </p:grpSpPr>
      <p:sp>
        <p:nvSpPr>
          <p:cNvPr id="12" name="Date Placeholder 3">
            <a:extLst>
              <a:ext uri="{FF2B5EF4-FFF2-40B4-BE49-F238E27FC236}">
                <a16:creationId xmlns:a16="http://schemas.microsoft.com/office/drawing/2014/main" id="{8C32BA89-BFBB-AF21-55F3-8573D5093594}"/>
              </a:ext>
            </a:extLst>
          </p:cNvPr>
          <p:cNvSpPr>
            <a:spLocks noGrp="1"/>
          </p:cNvSpPr>
          <p:nvPr>
            <p:ph type="dt" sz="half" idx="2"/>
          </p:nvPr>
        </p:nvSpPr>
        <p:spPr>
          <a:xfrm>
            <a:off x="838200" y="6405118"/>
            <a:ext cx="2743200" cy="365125"/>
          </a:xfrm>
          <a:prstGeom prst="rect">
            <a:avLst/>
          </a:prstGeom>
        </p:spPr>
        <p:txBody>
          <a:bodyPr vert="horz" lIns="91440" tIns="45720" rIns="91440" bIns="45720" rtlCol="0" anchor="ctr"/>
          <a:lstStyle>
            <a:lvl1pPr algn="l">
              <a:defRPr sz="1200" baseline="0">
                <a:solidFill>
                  <a:schemeClr val="bg2"/>
                </a:solidFill>
                <a:latin typeface="Open Sans Condensed Condensed S" pitchFamily="2" charset="0"/>
              </a:defRPr>
            </a:lvl1pPr>
          </a:lstStyle>
          <a:p>
            <a:fld id="{A5DEF6AE-83A4-CA4A-9D87-9EEBCA07F99D}" type="datetime1">
              <a:rPr lang="en-US" smtClean="0"/>
              <a:t>7/17/2026</a:t>
            </a:fld>
            <a:endParaRPr lang="en-US">
              <a:solidFill>
                <a:schemeClr val="bg2"/>
              </a:solidFill>
            </a:endParaRPr>
          </a:p>
        </p:txBody>
      </p:sp>
      <p:sp>
        <p:nvSpPr>
          <p:cNvPr id="13" name="Slide Number Placeholder 5">
            <a:extLst>
              <a:ext uri="{FF2B5EF4-FFF2-40B4-BE49-F238E27FC236}">
                <a16:creationId xmlns:a16="http://schemas.microsoft.com/office/drawing/2014/main" id="{4414FCE5-71DB-C724-C21C-D9B46F74C234}"/>
              </a:ext>
            </a:extLst>
          </p:cNvPr>
          <p:cNvSpPr>
            <a:spLocks noGrp="1"/>
          </p:cNvSpPr>
          <p:nvPr>
            <p:ph type="sldNum" sz="quarter" idx="4"/>
          </p:nvPr>
        </p:nvSpPr>
        <p:spPr>
          <a:xfrm>
            <a:off x="8610600" y="6405118"/>
            <a:ext cx="2743200" cy="365125"/>
          </a:xfrm>
          <a:prstGeom prst="rect">
            <a:avLst/>
          </a:prstGeom>
        </p:spPr>
        <p:txBody>
          <a:bodyPr vert="horz" lIns="91440" tIns="45720" rIns="91440" bIns="45720" rtlCol="0" anchor="ctr"/>
          <a:lstStyle>
            <a:lvl1pPr algn="r">
              <a:defRPr sz="1200" baseline="0">
                <a:solidFill>
                  <a:schemeClr val="bg2"/>
                </a:solidFill>
                <a:latin typeface="Open Sans Condensed Condensed S" pitchFamily="2" charset="0"/>
              </a:defRPr>
            </a:lvl1pPr>
          </a:lstStyle>
          <a:p>
            <a:fld id="{8E9A1126-B604-F445-A210-28E50C3A7AE7}" type="slidenum">
              <a:rPr lang="en-US" smtClean="0"/>
              <a:pPr/>
              <a:t>‹#›</a:t>
            </a:fld>
            <a:endParaRPr lang="en-US">
              <a:solidFill>
                <a:schemeClr val="bg2"/>
              </a:solidFill>
            </a:endParaRPr>
          </a:p>
        </p:txBody>
      </p:sp>
      <p:pic>
        <p:nvPicPr>
          <p:cNvPr id="2" name="Picture 1">
            <a:extLst>
              <a:ext uri="{FF2B5EF4-FFF2-40B4-BE49-F238E27FC236}">
                <a16:creationId xmlns:a16="http://schemas.microsoft.com/office/drawing/2014/main" id="{1FF75963-A81B-D060-3260-08971E41D6D0}"/>
              </a:ext>
            </a:extLst>
          </p:cNvPr>
          <p:cNvPicPr>
            <a:picLocks noChangeAspect="1"/>
          </p:cNvPicPr>
          <p:nvPr userDrawn="1"/>
        </p:nvPicPr>
        <p:blipFill>
          <a:blip r:embed="rId2"/>
          <a:stretch>
            <a:fillRect/>
          </a:stretch>
        </p:blipFill>
        <p:spPr>
          <a:xfrm>
            <a:off x="1710931" y="967563"/>
            <a:ext cx="1252923" cy="964554"/>
          </a:xfrm>
          <a:prstGeom prst="rect">
            <a:avLst/>
          </a:prstGeom>
        </p:spPr>
      </p:pic>
      <p:sp>
        <p:nvSpPr>
          <p:cNvPr id="8" name="Text Placeholder 33">
            <a:extLst>
              <a:ext uri="{FF2B5EF4-FFF2-40B4-BE49-F238E27FC236}">
                <a16:creationId xmlns:a16="http://schemas.microsoft.com/office/drawing/2014/main" id="{247C8BD8-D86E-B00D-0676-A6FDE578C7A8}"/>
              </a:ext>
            </a:extLst>
          </p:cNvPr>
          <p:cNvSpPr>
            <a:spLocks noGrp="1"/>
          </p:cNvSpPr>
          <p:nvPr>
            <p:ph type="body" sz="quarter" idx="21" hasCustomPrompt="1"/>
          </p:nvPr>
        </p:nvSpPr>
        <p:spPr>
          <a:xfrm>
            <a:off x="7671461" y="4639352"/>
            <a:ext cx="2809607" cy="365126"/>
          </a:xfrm>
          <a:prstGeom prst="rect">
            <a:avLst/>
          </a:prstGeom>
        </p:spPr>
        <p:txBody>
          <a:bodyPr/>
          <a:lstStyle>
            <a:lvl1pPr marL="0" marR="0" indent="0" algn="r" defTabSz="914400" rtl="0" eaLnBrk="1" fontAlgn="auto" latinLnBrk="0" hangingPunct="1">
              <a:lnSpc>
                <a:spcPct val="90000"/>
              </a:lnSpc>
              <a:spcBef>
                <a:spcPts val="1000"/>
              </a:spcBef>
              <a:spcAft>
                <a:spcPts val="0"/>
              </a:spcAft>
              <a:buClrTx/>
              <a:buSzTx/>
              <a:buFontTx/>
              <a:buNone/>
              <a:tabLst/>
              <a:defRPr sz="1600" b="0" i="1" baseline="0">
                <a:solidFill>
                  <a:schemeClr val="accent3"/>
                </a:solidFill>
                <a:latin typeface="Open Sans" pitchFamily="2" charset="0"/>
              </a:defRPr>
            </a:lvl1pPr>
          </a:lstStyle>
          <a:p>
            <a:pPr lvl="0"/>
            <a:r>
              <a:rPr lang="en-US"/>
              <a:t>- Speaker Name</a:t>
            </a:r>
          </a:p>
        </p:txBody>
      </p:sp>
      <p:sp>
        <p:nvSpPr>
          <p:cNvPr id="9" name="Text Placeholder 8">
            <a:extLst>
              <a:ext uri="{FF2B5EF4-FFF2-40B4-BE49-F238E27FC236}">
                <a16:creationId xmlns:a16="http://schemas.microsoft.com/office/drawing/2014/main" id="{5C7A258A-838A-7168-C86B-A1B4C872D699}"/>
              </a:ext>
            </a:extLst>
          </p:cNvPr>
          <p:cNvSpPr>
            <a:spLocks noGrp="1"/>
          </p:cNvSpPr>
          <p:nvPr>
            <p:ph type="body" sz="quarter" idx="22" hasCustomPrompt="1"/>
          </p:nvPr>
        </p:nvSpPr>
        <p:spPr>
          <a:xfrm>
            <a:off x="1524000" y="2192338"/>
            <a:ext cx="8957068" cy="2234519"/>
          </a:xfrm>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3500" b="1" i="0">
                <a:solidFill>
                  <a:schemeClr val="accent3"/>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a:defRPr b="1" i="0">
                <a:solidFill>
                  <a:schemeClr val="accent1"/>
                </a:solidFill>
                <a:latin typeface="Open Sans" panose="020B0606030504020204" pitchFamily="34" charset="0"/>
                <a:ea typeface="Open Sans" panose="020B0606030504020204" pitchFamily="34" charset="0"/>
                <a:cs typeface="Open Sans" panose="020B0606030504020204" pitchFamily="34" charset="0"/>
              </a:defRPr>
            </a:lvl2pPr>
            <a:lvl3pPr>
              <a:defRPr b="1" i="0">
                <a:solidFill>
                  <a:schemeClr val="accent1"/>
                </a:solidFill>
                <a:latin typeface="Open Sans" panose="020B0606030504020204" pitchFamily="34" charset="0"/>
                <a:ea typeface="Open Sans" panose="020B0606030504020204" pitchFamily="34" charset="0"/>
                <a:cs typeface="Open Sans" panose="020B0606030504020204" pitchFamily="34" charset="0"/>
              </a:defRPr>
            </a:lvl3pPr>
            <a:lvl4pPr>
              <a:defRPr b="1" i="0">
                <a:solidFill>
                  <a:schemeClr val="accent1"/>
                </a:solidFill>
                <a:latin typeface="Open Sans" panose="020B0606030504020204" pitchFamily="34" charset="0"/>
                <a:ea typeface="Open Sans" panose="020B0606030504020204" pitchFamily="34" charset="0"/>
                <a:cs typeface="Open Sans" panose="020B0606030504020204" pitchFamily="34" charset="0"/>
              </a:defRPr>
            </a:lvl4pPr>
            <a:lvl5pPr>
              <a:defRPr b="1" i="0">
                <a:solidFill>
                  <a:schemeClr val="accent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Placeholder for a quote. Placeholder for a quote. Placeholder for a quote. Placeholder for a quote. Placeholder for a quote. Placeholder for a quote.</a:t>
            </a:r>
          </a:p>
        </p:txBody>
      </p:sp>
    </p:spTree>
    <p:extLst>
      <p:ext uri="{BB962C8B-B14F-4D97-AF65-F5344CB8AC3E}">
        <p14:creationId xmlns:p14="http://schemas.microsoft.com/office/powerpoint/2010/main" val="1963896567"/>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Slide V1">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70EF0-AD31-BBF5-16C6-37F0112C5506}"/>
              </a:ext>
            </a:extLst>
          </p:cNvPr>
          <p:cNvSpPr>
            <a:spLocks noGrp="1"/>
          </p:cNvSpPr>
          <p:nvPr>
            <p:ph type="ctrTitle"/>
          </p:nvPr>
        </p:nvSpPr>
        <p:spPr>
          <a:xfrm>
            <a:off x="1524000" y="0"/>
            <a:ext cx="9144000" cy="6283841"/>
          </a:xfrm>
          <a:prstGeom prst="rect">
            <a:avLst/>
          </a:prstGeom>
        </p:spPr>
        <p:txBody>
          <a:bodyPr anchor="ctr"/>
          <a:lstStyle>
            <a:lvl1pPr algn="ctr">
              <a:defRPr sz="5000"/>
            </a:lvl1pPr>
          </a:lstStyle>
          <a:p>
            <a:r>
              <a:rPr lang="en-US"/>
              <a:t>Click to edit Master title style</a:t>
            </a:r>
          </a:p>
        </p:txBody>
      </p:sp>
      <p:sp>
        <p:nvSpPr>
          <p:cNvPr id="12" name="Date Placeholder 3">
            <a:extLst>
              <a:ext uri="{FF2B5EF4-FFF2-40B4-BE49-F238E27FC236}">
                <a16:creationId xmlns:a16="http://schemas.microsoft.com/office/drawing/2014/main" id="{8C32BA89-BFBB-AF21-55F3-8573D5093594}"/>
              </a:ext>
            </a:extLst>
          </p:cNvPr>
          <p:cNvSpPr>
            <a:spLocks noGrp="1"/>
          </p:cNvSpPr>
          <p:nvPr>
            <p:ph type="dt" sz="half" idx="2"/>
          </p:nvPr>
        </p:nvSpPr>
        <p:spPr>
          <a:xfrm>
            <a:off x="838200" y="6405118"/>
            <a:ext cx="2743200" cy="365125"/>
          </a:xfrm>
          <a:prstGeom prst="rect">
            <a:avLst/>
          </a:prstGeom>
        </p:spPr>
        <p:txBody>
          <a:bodyPr vert="horz" lIns="91440" tIns="45720" rIns="91440" bIns="45720" rtlCol="0" anchor="ctr"/>
          <a:lstStyle>
            <a:lvl1pPr algn="l">
              <a:defRPr sz="1200" baseline="0">
                <a:solidFill>
                  <a:schemeClr val="bg2"/>
                </a:solidFill>
                <a:latin typeface="Open Sans Condensed Condensed S" pitchFamily="2" charset="0"/>
              </a:defRPr>
            </a:lvl1pPr>
          </a:lstStyle>
          <a:p>
            <a:fld id="{CF0EADB0-B7FE-2C46-A723-25691E2932C7}" type="datetime1">
              <a:rPr lang="en-US" smtClean="0"/>
              <a:t>7/17/2026</a:t>
            </a:fld>
            <a:endParaRPr lang="en-US">
              <a:solidFill>
                <a:schemeClr val="bg2"/>
              </a:solidFill>
            </a:endParaRPr>
          </a:p>
        </p:txBody>
      </p:sp>
      <p:sp>
        <p:nvSpPr>
          <p:cNvPr id="13" name="Slide Number Placeholder 5">
            <a:extLst>
              <a:ext uri="{FF2B5EF4-FFF2-40B4-BE49-F238E27FC236}">
                <a16:creationId xmlns:a16="http://schemas.microsoft.com/office/drawing/2014/main" id="{4414FCE5-71DB-C724-C21C-D9B46F74C234}"/>
              </a:ext>
            </a:extLst>
          </p:cNvPr>
          <p:cNvSpPr>
            <a:spLocks noGrp="1"/>
          </p:cNvSpPr>
          <p:nvPr>
            <p:ph type="sldNum" sz="quarter" idx="4"/>
          </p:nvPr>
        </p:nvSpPr>
        <p:spPr>
          <a:xfrm>
            <a:off x="8610600" y="6405118"/>
            <a:ext cx="2743200" cy="365125"/>
          </a:xfrm>
          <a:prstGeom prst="rect">
            <a:avLst/>
          </a:prstGeom>
        </p:spPr>
        <p:txBody>
          <a:bodyPr vert="horz" lIns="91440" tIns="45720" rIns="91440" bIns="45720" rtlCol="0" anchor="ctr"/>
          <a:lstStyle>
            <a:lvl1pPr algn="r">
              <a:defRPr sz="1200" baseline="0">
                <a:solidFill>
                  <a:schemeClr val="bg2"/>
                </a:solidFill>
                <a:latin typeface="Open Sans Condensed Condensed S" pitchFamily="2" charset="0"/>
              </a:defRPr>
            </a:lvl1pPr>
          </a:lstStyle>
          <a:p>
            <a:fld id="{8E9A1126-B604-F445-A210-28E50C3A7AE7}" type="slidenum">
              <a:rPr lang="en-US" smtClean="0"/>
              <a:pPr/>
              <a:t>‹#›</a:t>
            </a:fld>
            <a:endParaRPr lang="en-US">
              <a:solidFill>
                <a:schemeClr val="bg2"/>
              </a:solidFill>
            </a:endParaRPr>
          </a:p>
        </p:txBody>
      </p:sp>
    </p:spTree>
    <p:extLst>
      <p:ext uri="{BB962C8B-B14F-4D97-AF65-F5344CB8AC3E}">
        <p14:creationId xmlns:p14="http://schemas.microsoft.com/office/powerpoint/2010/main" val="889977405"/>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rocess Slid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F95B79C-B14D-9EBC-4C91-C623F9A86D2E}"/>
              </a:ext>
            </a:extLst>
          </p:cNvPr>
          <p:cNvSpPr>
            <a:spLocks noGrp="1"/>
          </p:cNvSpPr>
          <p:nvPr>
            <p:ph type="dt" sz="half" idx="10"/>
          </p:nvPr>
        </p:nvSpPr>
        <p:spPr/>
        <p:txBody>
          <a:bodyPr/>
          <a:lstStyle/>
          <a:p>
            <a:fld id="{597EEB9D-AAAF-DB45-9E2F-5ED752C5DE93}" type="datetime1">
              <a:rPr lang="en-US" smtClean="0"/>
              <a:t>7/17/2026</a:t>
            </a:fld>
            <a:endParaRPr lang="en-US">
              <a:solidFill>
                <a:schemeClr val="tx2"/>
              </a:solidFill>
              <a:latin typeface="Open Sans Condensed Condensed S" pitchFamily="2" charset="0"/>
            </a:endParaRPr>
          </a:p>
        </p:txBody>
      </p:sp>
      <p:sp>
        <p:nvSpPr>
          <p:cNvPr id="4" name="Slide Number Placeholder 3">
            <a:extLst>
              <a:ext uri="{FF2B5EF4-FFF2-40B4-BE49-F238E27FC236}">
                <a16:creationId xmlns:a16="http://schemas.microsoft.com/office/drawing/2014/main" id="{1ADF89A9-E03D-1A73-86B5-B3453CE17CF2}"/>
              </a:ext>
            </a:extLst>
          </p:cNvPr>
          <p:cNvSpPr>
            <a:spLocks noGrp="1"/>
          </p:cNvSpPr>
          <p:nvPr>
            <p:ph type="sldNum" sz="quarter" idx="11"/>
          </p:nvPr>
        </p:nvSpPr>
        <p:spPr/>
        <p:txBody>
          <a:bodyPr/>
          <a:lstStyle/>
          <a:p>
            <a:fld id="{8E9A1126-B604-F445-A210-28E50C3A7AE7}" type="slidenum">
              <a:rPr lang="en-US" smtClean="0"/>
              <a:pPr/>
              <a:t>‹#›</a:t>
            </a:fld>
            <a:endParaRPr lang="en-US">
              <a:solidFill>
                <a:schemeClr val="tx2"/>
              </a:solidFill>
              <a:latin typeface="Open Sans Condensed Condensed S" pitchFamily="2" charset="0"/>
            </a:endParaRPr>
          </a:p>
        </p:txBody>
      </p:sp>
      <p:sp>
        <p:nvSpPr>
          <p:cNvPr id="19" name="Title 1">
            <a:extLst>
              <a:ext uri="{FF2B5EF4-FFF2-40B4-BE49-F238E27FC236}">
                <a16:creationId xmlns:a16="http://schemas.microsoft.com/office/drawing/2014/main" id="{D2A16684-DABE-8FE7-F4CD-119C6D80A369}"/>
              </a:ext>
            </a:extLst>
          </p:cNvPr>
          <p:cNvSpPr>
            <a:spLocks noGrp="1"/>
          </p:cNvSpPr>
          <p:nvPr>
            <p:ph type="title"/>
          </p:nvPr>
        </p:nvSpPr>
        <p:spPr>
          <a:xfrm>
            <a:off x="838198" y="872017"/>
            <a:ext cx="10515600" cy="892458"/>
          </a:xfrm>
          <a:prstGeom prst="rect">
            <a:avLst/>
          </a:prstGeom>
        </p:spPr>
        <p:txBody>
          <a:bodyPr/>
          <a:lstStyle/>
          <a:p>
            <a:r>
              <a:rPr lang="en-US"/>
              <a:t>Click to edit Master title style</a:t>
            </a:r>
          </a:p>
        </p:txBody>
      </p:sp>
      <p:cxnSp>
        <p:nvCxnSpPr>
          <p:cNvPr id="21" name="Straight Connector 20">
            <a:extLst>
              <a:ext uri="{FF2B5EF4-FFF2-40B4-BE49-F238E27FC236}">
                <a16:creationId xmlns:a16="http://schemas.microsoft.com/office/drawing/2014/main" id="{6E9EAA1C-2EB0-D133-B009-02C6D3DEB59C}"/>
              </a:ext>
            </a:extLst>
          </p:cNvPr>
          <p:cNvCxnSpPr>
            <a:cxnSpLocks/>
          </p:cNvCxnSpPr>
          <p:nvPr userDrawn="1"/>
        </p:nvCxnSpPr>
        <p:spPr>
          <a:xfrm>
            <a:off x="838200" y="818781"/>
            <a:ext cx="10515600" cy="0"/>
          </a:xfrm>
          <a:prstGeom prst="line">
            <a:avLst/>
          </a:prstGeom>
          <a:ln w="19050"/>
        </p:spPr>
        <p:style>
          <a:lnRef idx="1">
            <a:schemeClr val="accent2"/>
          </a:lnRef>
          <a:fillRef idx="0">
            <a:schemeClr val="accent2"/>
          </a:fillRef>
          <a:effectRef idx="0">
            <a:schemeClr val="accent2"/>
          </a:effectRef>
          <a:fontRef idx="minor">
            <a:schemeClr val="tx1"/>
          </a:fontRef>
        </p:style>
      </p:cxnSp>
      <p:sp>
        <p:nvSpPr>
          <p:cNvPr id="5" name="Text Placeholder 7">
            <a:extLst>
              <a:ext uri="{FF2B5EF4-FFF2-40B4-BE49-F238E27FC236}">
                <a16:creationId xmlns:a16="http://schemas.microsoft.com/office/drawing/2014/main" id="{583E1E03-5127-6802-0D64-854488F00164}"/>
              </a:ext>
            </a:extLst>
          </p:cNvPr>
          <p:cNvSpPr>
            <a:spLocks noGrp="1"/>
          </p:cNvSpPr>
          <p:nvPr>
            <p:ph type="body" sz="quarter" idx="32" hasCustomPrompt="1"/>
          </p:nvPr>
        </p:nvSpPr>
        <p:spPr>
          <a:xfrm>
            <a:off x="838199" y="436350"/>
            <a:ext cx="10515599" cy="329196"/>
          </a:xfrm>
          <a:prstGeom prst="rect">
            <a:avLst/>
          </a:prstGeom>
        </p:spPr>
        <p:txBody>
          <a:bodyPr>
            <a:normAutofit/>
          </a:bodyPr>
          <a:lstStyle>
            <a:lvl1pPr>
              <a:buNone/>
              <a:defRPr sz="1800" b="1" i="0">
                <a:solidFill>
                  <a:schemeClr val="accent3"/>
                </a:solidFill>
                <a:latin typeface="Open Sans" panose="020B0606030504020204" pitchFamily="34" charset="0"/>
                <a:ea typeface="Open Sans" panose="020B0606030504020204" pitchFamily="34" charset="0"/>
                <a:cs typeface="Open Sans" panose="020B0606030504020204" pitchFamily="34" charset="0"/>
              </a:defRPr>
            </a:lvl1pPr>
            <a:lvl2pPr>
              <a:buNone/>
              <a:defRPr/>
            </a:lvl2pPr>
            <a:lvl3pPr>
              <a:buNone/>
              <a:defRPr/>
            </a:lvl3pPr>
            <a:lvl4pPr>
              <a:buNone/>
              <a:defRPr/>
            </a:lvl4pPr>
            <a:lvl5pPr>
              <a:buNone/>
              <a:defRPr/>
            </a:lvl5pPr>
          </a:lstStyle>
          <a:p>
            <a:pPr lvl="0"/>
            <a:r>
              <a:rPr lang="en-US"/>
              <a:t>CLICK TO EDIT SUBHEADER</a:t>
            </a:r>
          </a:p>
        </p:txBody>
      </p:sp>
    </p:spTree>
    <p:extLst>
      <p:ext uri="{BB962C8B-B14F-4D97-AF65-F5344CB8AC3E}">
        <p14:creationId xmlns:p14="http://schemas.microsoft.com/office/powerpoint/2010/main" val="16738455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meline Slide">
    <p:bg>
      <p:bgPr>
        <a:solidFill>
          <a:schemeClr val="accent3"/>
        </a:solidFill>
        <a:effectLst/>
      </p:bgPr>
    </p:bg>
    <p:spTree>
      <p:nvGrpSpPr>
        <p:cNvPr id="1" name=""/>
        <p:cNvGrpSpPr/>
        <p:nvPr/>
      </p:nvGrpSpPr>
      <p:grpSpPr>
        <a:xfrm>
          <a:off x="0" y="0"/>
          <a:ext cx="0" cy="0"/>
          <a:chOff x="0" y="0"/>
          <a:chExt cx="0" cy="0"/>
        </a:xfrm>
      </p:grpSpPr>
      <p:sp>
        <p:nvSpPr>
          <p:cNvPr id="12" name="Date Placeholder 3">
            <a:extLst>
              <a:ext uri="{FF2B5EF4-FFF2-40B4-BE49-F238E27FC236}">
                <a16:creationId xmlns:a16="http://schemas.microsoft.com/office/drawing/2014/main" id="{8C32BA89-BFBB-AF21-55F3-8573D5093594}"/>
              </a:ext>
            </a:extLst>
          </p:cNvPr>
          <p:cNvSpPr>
            <a:spLocks noGrp="1"/>
          </p:cNvSpPr>
          <p:nvPr>
            <p:ph type="dt" sz="half" idx="2"/>
          </p:nvPr>
        </p:nvSpPr>
        <p:spPr>
          <a:xfrm>
            <a:off x="838200" y="6405118"/>
            <a:ext cx="2743200" cy="365125"/>
          </a:xfrm>
          <a:prstGeom prst="rect">
            <a:avLst/>
          </a:prstGeom>
        </p:spPr>
        <p:txBody>
          <a:bodyPr vert="horz" lIns="91440" tIns="45720" rIns="91440" bIns="45720" rtlCol="0" anchor="ctr"/>
          <a:lstStyle>
            <a:lvl1pPr algn="l">
              <a:defRPr sz="1200" baseline="0">
                <a:solidFill>
                  <a:schemeClr val="bg2"/>
                </a:solidFill>
                <a:latin typeface="Open Sans Condensed Condensed S" pitchFamily="2" charset="0"/>
              </a:defRPr>
            </a:lvl1pPr>
          </a:lstStyle>
          <a:p>
            <a:fld id="{6BA673C3-272B-4A4B-9E14-7621DDB8E2BE}" type="datetime1">
              <a:rPr lang="en-US" smtClean="0"/>
              <a:t>7/17/2026</a:t>
            </a:fld>
            <a:endParaRPr lang="en-US">
              <a:solidFill>
                <a:schemeClr val="bg2"/>
              </a:solidFill>
            </a:endParaRPr>
          </a:p>
        </p:txBody>
      </p:sp>
      <p:sp>
        <p:nvSpPr>
          <p:cNvPr id="13" name="Slide Number Placeholder 5">
            <a:extLst>
              <a:ext uri="{FF2B5EF4-FFF2-40B4-BE49-F238E27FC236}">
                <a16:creationId xmlns:a16="http://schemas.microsoft.com/office/drawing/2014/main" id="{4414FCE5-71DB-C724-C21C-D9B46F74C234}"/>
              </a:ext>
            </a:extLst>
          </p:cNvPr>
          <p:cNvSpPr>
            <a:spLocks noGrp="1"/>
          </p:cNvSpPr>
          <p:nvPr>
            <p:ph type="sldNum" sz="quarter" idx="4"/>
          </p:nvPr>
        </p:nvSpPr>
        <p:spPr>
          <a:xfrm>
            <a:off x="8610600" y="6405118"/>
            <a:ext cx="2743200" cy="365125"/>
          </a:xfrm>
          <a:prstGeom prst="rect">
            <a:avLst/>
          </a:prstGeom>
        </p:spPr>
        <p:txBody>
          <a:bodyPr vert="horz" lIns="91440" tIns="45720" rIns="91440" bIns="45720" rtlCol="0" anchor="ctr"/>
          <a:lstStyle>
            <a:lvl1pPr algn="r">
              <a:defRPr sz="1200" baseline="0">
                <a:solidFill>
                  <a:schemeClr val="bg2"/>
                </a:solidFill>
                <a:latin typeface="Open Sans Condensed Condensed S" pitchFamily="2" charset="0"/>
              </a:defRPr>
            </a:lvl1pPr>
          </a:lstStyle>
          <a:p>
            <a:fld id="{8E9A1126-B604-F445-A210-28E50C3A7AE7}" type="slidenum">
              <a:rPr lang="en-US" smtClean="0"/>
              <a:pPr/>
              <a:t>‹#›</a:t>
            </a:fld>
            <a:endParaRPr lang="en-US">
              <a:solidFill>
                <a:schemeClr val="bg2"/>
              </a:solidFill>
            </a:endParaRPr>
          </a:p>
        </p:txBody>
      </p:sp>
      <p:sp>
        <p:nvSpPr>
          <p:cNvPr id="22" name="Text Placeholder 33">
            <a:extLst>
              <a:ext uri="{FF2B5EF4-FFF2-40B4-BE49-F238E27FC236}">
                <a16:creationId xmlns:a16="http://schemas.microsoft.com/office/drawing/2014/main" id="{1E828C69-E18A-8DB6-01C3-17095273EF82}"/>
              </a:ext>
            </a:extLst>
          </p:cNvPr>
          <p:cNvSpPr>
            <a:spLocks noGrp="1"/>
          </p:cNvSpPr>
          <p:nvPr>
            <p:ph type="body" sz="quarter" idx="25" hasCustomPrompt="1"/>
          </p:nvPr>
        </p:nvSpPr>
        <p:spPr>
          <a:xfrm>
            <a:off x="8803511" y="2462962"/>
            <a:ext cx="1855005" cy="140418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1200" b="0" i="0" baseline="0">
                <a:solidFill>
                  <a:schemeClr val="tx1"/>
                </a:solidFill>
                <a:latin typeface="Open Sans" pitchFamily="2" charset="0"/>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Insert copy lorem ipsum dolor es. Insert copy lorem ipsum dolor es.  </a:t>
            </a:r>
          </a:p>
          <a:p>
            <a:pPr lvl="0"/>
            <a:r>
              <a:rPr lang="en-US"/>
              <a:t> </a:t>
            </a:r>
          </a:p>
        </p:txBody>
      </p:sp>
      <p:sp>
        <p:nvSpPr>
          <p:cNvPr id="2" name="Title 1">
            <a:extLst>
              <a:ext uri="{FF2B5EF4-FFF2-40B4-BE49-F238E27FC236}">
                <a16:creationId xmlns:a16="http://schemas.microsoft.com/office/drawing/2014/main" id="{268DBE53-3643-6176-A3BF-659436CC0C61}"/>
              </a:ext>
            </a:extLst>
          </p:cNvPr>
          <p:cNvSpPr>
            <a:spLocks noGrp="1"/>
          </p:cNvSpPr>
          <p:nvPr>
            <p:ph type="title"/>
          </p:nvPr>
        </p:nvSpPr>
        <p:spPr>
          <a:xfrm>
            <a:off x="839788" y="365125"/>
            <a:ext cx="10515600" cy="1325563"/>
          </a:xfrm>
          <a:prstGeom prst="rect">
            <a:avLst/>
          </a:prstGeom>
        </p:spPr>
        <p:txBody>
          <a:bodyPr/>
          <a:lstStyle>
            <a:lvl1pPr>
              <a:defRPr>
                <a:solidFill>
                  <a:schemeClr val="tx1"/>
                </a:solidFill>
              </a:defRPr>
            </a:lvl1pPr>
          </a:lstStyle>
          <a:p>
            <a:r>
              <a:rPr lang="en-US"/>
              <a:t>Click to edit Master title style</a:t>
            </a:r>
          </a:p>
        </p:txBody>
      </p:sp>
      <p:sp>
        <p:nvSpPr>
          <p:cNvPr id="6" name="Text Placeholder 33">
            <a:extLst>
              <a:ext uri="{FF2B5EF4-FFF2-40B4-BE49-F238E27FC236}">
                <a16:creationId xmlns:a16="http://schemas.microsoft.com/office/drawing/2014/main" id="{49EBBF55-E3B9-30BF-0569-858341F0E889}"/>
              </a:ext>
            </a:extLst>
          </p:cNvPr>
          <p:cNvSpPr>
            <a:spLocks noGrp="1"/>
          </p:cNvSpPr>
          <p:nvPr>
            <p:ph type="body" sz="quarter" idx="28" hasCustomPrompt="1"/>
          </p:nvPr>
        </p:nvSpPr>
        <p:spPr>
          <a:xfrm>
            <a:off x="8803511" y="2101455"/>
            <a:ext cx="1855005" cy="36150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1200" b="1" i="0" baseline="0">
                <a:solidFill>
                  <a:schemeClr val="accent2"/>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TIMELINE STEP TITLE</a:t>
            </a:r>
          </a:p>
        </p:txBody>
      </p:sp>
      <p:sp>
        <p:nvSpPr>
          <p:cNvPr id="9" name="Text Placeholder 33">
            <a:extLst>
              <a:ext uri="{FF2B5EF4-FFF2-40B4-BE49-F238E27FC236}">
                <a16:creationId xmlns:a16="http://schemas.microsoft.com/office/drawing/2014/main" id="{CE739AD1-7C9D-237A-9027-B65BEC9173B8}"/>
              </a:ext>
            </a:extLst>
          </p:cNvPr>
          <p:cNvSpPr>
            <a:spLocks noGrp="1"/>
          </p:cNvSpPr>
          <p:nvPr>
            <p:ph type="body" sz="quarter" idx="29" hasCustomPrompt="1"/>
          </p:nvPr>
        </p:nvSpPr>
        <p:spPr>
          <a:xfrm>
            <a:off x="5092748" y="2462962"/>
            <a:ext cx="1855005" cy="140418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1200" b="0" i="0" baseline="0">
                <a:solidFill>
                  <a:schemeClr val="tx1"/>
                </a:solidFill>
                <a:latin typeface="Open Sans" pitchFamily="2" charset="0"/>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Insert copy lorem ipsum dolor es. Insert copy lorem ipsum dolor es.  </a:t>
            </a:r>
          </a:p>
          <a:p>
            <a:pPr lvl="0"/>
            <a:r>
              <a:rPr lang="en-US"/>
              <a:t> </a:t>
            </a:r>
          </a:p>
        </p:txBody>
      </p:sp>
      <p:sp>
        <p:nvSpPr>
          <p:cNvPr id="10" name="Text Placeholder 33">
            <a:extLst>
              <a:ext uri="{FF2B5EF4-FFF2-40B4-BE49-F238E27FC236}">
                <a16:creationId xmlns:a16="http://schemas.microsoft.com/office/drawing/2014/main" id="{A5ED7564-5DCD-FBEA-38EA-56A9DD8A679F}"/>
              </a:ext>
            </a:extLst>
          </p:cNvPr>
          <p:cNvSpPr>
            <a:spLocks noGrp="1"/>
          </p:cNvSpPr>
          <p:nvPr>
            <p:ph type="body" sz="quarter" idx="30" hasCustomPrompt="1"/>
          </p:nvPr>
        </p:nvSpPr>
        <p:spPr>
          <a:xfrm>
            <a:off x="5092748" y="2101455"/>
            <a:ext cx="1855005" cy="36150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1200" b="1" i="0" baseline="0">
                <a:solidFill>
                  <a:schemeClr val="accent2"/>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TIMELINE STEP TITLE</a:t>
            </a:r>
          </a:p>
        </p:txBody>
      </p:sp>
      <p:sp>
        <p:nvSpPr>
          <p:cNvPr id="18" name="Text Placeholder 33">
            <a:extLst>
              <a:ext uri="{FF2B5EF4-FFF2-40B4-BE49-F238E27FC236}">
                <a16:creationId xmlns:a16="http://schemas.microsoft.com/office/drawing/2014/main" id="{1C9924AD-7203-2A03-7E3F-AAB41B374C16}"/>
              </a:ext>
            </a:extLst>
          </p:cNvPr>
          <p:cNvSpPr>
            <a:spLocks noGrp="1"/>
          </p:cNvSpPr>
          <p:nvPr>
            <p:ph type="body" sz="quarter" idx="31" hasCustomPrompt="1"/>
          </p:nvPr>
        </p:nvSpPr>
        <p:spPr>
          <a:xfrm>
            <a:off x="1381985" y="2462962"/>
            <a:ext cx="1855005" cy="140418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1200" b="0" i="0" baseline="0">
                <a:solidFill>
                  <a:schemeClr val="tx1"/>
                </a:solidFill>
                <a:latin typeface="Open Sans" pitchFamily="2" charset="0"/>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Insert copy lorem ipsum dolor es. Insert copy lorem ipsum dolor es.  </a:t>
            </a:r>
          </a:p>
          <a:p>
            <a:pPr lvl="0"/>
            <a:r>
              <a:rPr lang="en-US"/>
              <a:t> </a:t>
            </a:r>
          </a:p>
        </p:txBody>
      </p:sp>
      <p:sp>
        <p:nvSpPr>
          <p:cNvPr id="19" name="Text Placeholder 33">
            <a:extLst>
              <a:ext uri="{FF2B5EF4-FFF2-40B4-BE49-F238E27FC236}">
                <a16:creationId xmlns:a16="http://schemas.microsoft.com/office/drawing/2014/main" id="{2D268D5F-564B-D4B2-5024-6B3FA67CAB44}"/>
              </a:ext>
            </a:extLst>
          </p:cNvPr>
          <p:cNvSpPr>
            <a:spLocks noGrp="1"/>
          </p:cNvSpPr>
          <p:nvPr>
            <p:ph type="body" sz="quarter" idx="32" hasCustomPrompt="1"/>
          </p:nvPr>
        </p:nvSpPr>
        <p:spPr>
          <a:xfrm>
            <a:off x="1381985" y="2101455"/>
            <a:ext cx="1855005" cy="36150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1200" b="1" i="0" baseline="0">
                <a:solidFill>
                  <a:schemeClr val="accent2"/>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TIMELINE STEP TITLE</a:t>
            </a:r>
          </a:p>
        </p:txBody>
      </p:sp>
      <p:sp>
        <p:nvSpPr>
          <p:cNvPr id="20" name="Text Placeholder 33">
            <a:extLst>
              <a:ext uri="{FF2B5EF4-FFF2-40B4-BE49-F238E27FC236}">
                <a16:creationId xmlns:a16="http://schemas.microsoft.com/office/drawing/2014/main" id="{25AF9B32-CA98-5E7B-D8CB-CA918021D8EF}"/>
              </a:ext>
            </a:extLst>
          </p:cNvPr>
          <p:cNvSpPr>
            <a:spLocks noGrp="1"/>
          </p:cNvSpPr>
          <p:nvPr>
            <p:ph type="body" sz="quarter" idx="33" hasCustomPrompt="1"/>
          </p:nvPr>
        </p:nvSpPr>
        <p:spPr>
          <a:xfrm>
            <a:off x="6964078" y="4642637"/>
            <a:ext cx="1855005" cy="140418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1200" b="0" i="0" baseline="0">
                <a:solidFill>
                  <a:schemeClr val="tx1"/>
                </a:solidFill>
                <a:latin typeface="Open Sans" pitchFamily="2" charset="0"/>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Insert copy lorem ipsum dolor es. Insert copy lorem ipsum dolor es.  </a:t>
            </a:r>
          </a:p>
          <a:p>
            <a:pPr lvl="0"/>
            <a:r>
              <a:rPr lang="en-US"/>
              <a:t> </a:t>
            </a:r>
          </a:p>
        </p:txBody>
      </p:sp>
      <p:sp>
        <p:nvSpPr>
          <p:cNvPr id="23" name="Text Placeholder 33">
            <a:extLst>
              <a:ext uri="{FF2B5EF4-FFF2-40B4-BE49-F238E27FC236}">
                <a16:creationId xmlns:a16="http://schemas.microsoft.com/office/drawing/2014/main" id="{61615815-9AA0-CD14-46B3-DDD32A06ED5E}"/>
              </a:ext>
            </a:extLst>
          </p:cNvPr>
          <p:cNvSpPr>
            <a:spLocks noGrp="1"/>
          </p:cNvSpPr>
          <p:nvPr>
            <p:ph type="body" sz="quarter" idx="34" hasCustomPrompt="1"/>
          </p:nvPr>
        </p:nvSpPr>
        <p:spPr>
          <a:xfrm>
            <a:off x="6964078" y="4281130"/>
            <a:ext cx="1855005" cy="36150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1200" b="1" i="0" baseline="0">
                <a:solidFill>
                  <a:schemeClr val="accent2"/>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TIMELINE STEP TITLE</a:t>
            </a:r>
          </a:p>
        </p:txBody>
      </p:sp>
      <p:sp>
        <p:nvSpPr>
          <p:cNvPr id="24" name="Text Placeholder 33">
            <a:extLst>
              <a:ext uri="{FF2B5EF4-FFF2-40B4-BE49-F238E27FC236}">
                <a16:creationId xmlns:a16="http://schemas.microsoft.com/office/drawing/2014/main" id="{1A463947-626C-9EB6-E28C-CBC3C6A6BF5F}"/>
              </a:ext>
            </a:extLst>
          </p:cNvPr>
          <p:cNvSpPr>
            <a:spLocks noGrp="1"/>
          </p:cNvSpPr>
          <p:nvPr>
            <p:ph type="body" sz="quarter" idx="35" hasCustomPrompt="1"/>
          </p:nvPr>
        </p:nvSpPr>
        <p:spPr>
          <a:xfrm>
            <a:off x="3253315" y="4642637"/>
            <a:ext cx="1855005" cy="140418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1200" b="0" i="0" baseline="0">
                <a:solidFill>
                  <a:schemeClr val="tx1"/>
                </a:solidFill>
                <a:latin typeface="Open Sans" pitchFamily="2" charset="0"/>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Insert copy lorem ipsum dolor es. Insert copy lorem ipsum dolor es.  </a:t>
            </a:r>
          </a:p>
          <a:p>
            <a:pPr lvl="0"/>
            <a:r>
              <a:rPr lang="en-US"/>
              <a:t> </a:t>
            </a:r>
          </a:p>
        </p:txBody>
      </p:sp>
      <p:sp>
        <p:nvSpPr>
          <p:cNvPr id="25" name="Text Placeholder 33">
            <a:extLst>
              <a:ext uri="{FF2B5EF4-FFF2-40B4-BE49-F238E27FC236}">
                <a16:creationId xmlns:a16="http://schemas.microsoft.com/office/drawing/2014/main" id="{2443E6B6-AAEA-75E9-3331-C9BCAB7F4EEB}"/>
              </a:ext>
            </a:extLst>
          </p:cNvPr>
          <p:cNvSpPr>
            <a:spLocks noGrp="1"/>
          </p:cNvSpPr>
          <p:nvPr>
            <p:ph type="body" sz="quarter" idx="36" hasCustomPrompt="1"/>
          </p:nvPr>
        </p:nvSpPr>
        <p:spPr>
          <a:xfrm>
            <a:off x="3253315" y="4281130"/>
            <a:ext cx="1855005" cy="36150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1200" b="1" i="0" baseline="0">
                <a:solidFill>
                  <a:schemeClr val="accent2"/>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TIMELINE STEP TITLE</a:t>
            </a:r>
          </a:p>
        </p:txBody>
      </p:sp>
    </p:spTree>
    <p:extLst>
      <p:ext uri="{BB962C8B-B14F-4D97-AF65-F5344CB8AC3E}">
        <p14:creationId xmlns:p14="http://schemas.microsoft.com/office/powerpoint/2010/main" val="818699560"/>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tat Page">
    <p:bg>
      <p:bgPr>
        <a:solidFill>
          <a:schemeClr val="accent3"/>
        </a:solidFill>
        <a:effectLst/>
      </p:bgPr>
    </p:bg>
    <p:spTree>
      <p:nvGrpSpPr>
        <p:cNvPr id="1" name=""/>
        <p:cNvGrpSpPr/>
        <p:nvPr/>
      </p:nvGrpSpPr>
      <p:grpSpPr>
        <a:xfrm>
          <a:off x="0" y="0"/>
          <a:ext cx="0" cy="0"/>
          <a:chOff x="0" y="0"/>
          <a:chExt cx="0" cy="0"/>
        </a:xfrm>
      </p:grpSpPr>
      <p:sp>
        <p:nvSpPr>
          <p:cNvPr id="12" name="Date Placeholder 3">
            <a:extLst>
              <a:ext uri="{FF2B5EF4-FFF2-40B4-BE49-F238E27FC236}">
                <a16:creationId xmlns:a16="http://schemas.microsoft.com/office/drawing/2014/main" id="{8C32BA89-BFBB-AF21-55F3-8573D5093594}"/>
              </a:ext>
            </a:extLst>
          </p:cNvPr>
          <p:cNvSpPr>
            <a:spLocks noGrp="1"/>
          </p:cNvSpPr>
          <p:nvPr>
            <p:ph type="dt" sz="half" idx="2"/>
          </p:nvPr>
        </p:nvSpPr>
        <p:spPr>
          <a:xfrm>
            <a:off x="838200" y="6405118"/>
            <a:ext cx="2743200" cy="365125"/>
          </a:xfrm>
          <a:prstGeom prst="rect">
            <a:avLst/>
          </a:prstGeom>
        </p:spPr>
        <p:txBody>
          <a:bodyPr vert="horz" lIns="91440" tIns="45720" rIns="91440" bIns="45720" rtlCol="0" anchor="ctr"/>
          <a:lstStyle>
            <a:lvl1pPr algn="l">
              <a:defRPr sz="1200" baseline="0">
                <a:solidFill>
                  <a:schemeClr val="bg2"/>
                </a:solidFill>
                <a:latin typeface="Open Sans Condensed Condensed S" pitchFamily="2" charset="0"/>
              </a:defRPr>
            </a:lvl1pPr>
          </a:lstStyle>
          <a:p>
            <a:fld id="{6BA673C3-272B-4A4B-9E14-7621DDB8E2BE}" type="datetime1">
              <a:rPr lang="en-US" smtClean="0"/>
              <a:t>7/17/2026</a:t>
            </a:fld>
            <a:endParaRPr lang="en-US">
              <a:solidFill>
                <a:schemeClr val="bg2"/>
              </a:solidFill>
            </a:endParaRPr>
          </a:p>
        </p:txBody>
      </p:sp>
      <p:sp>
        <p:nvSpPr>
          <p:cNvPr id="13" name="Slide Number Placeholder 5">
            <a:extLst>
              <a:ext uri="{FF2B5EF4-FFF2-40B4-BE49-F238E27FC236}">
                <a16:creationId xmlns:a16="http://schemas.microsoft.com/office/drawing/2014/main" id="{4414FCE5-71DB-C724-C21C-D9B46F74C234}"/>
              </a:ext>
            </a:extLst>
          </p:cNvPr>
          <p:cNvSpPr>
            <a:spLocks noGrp="1"/>
          </p:cNvSpPr>
          <p:nvPr>
            <p:ph type="sldNum" sz="quarter" idx="4"/>
          </p:nvPr>
        </p:nvSpPr>
        <p:spPr>
          <a:xfrm>
            <a:off x="8610600" y="6405118"/>
            <a:ext cx="2743200" cy="365125"/>
          </a:xfrm>
          <a:prstGeom prst="rect">
            <a:avLst/>
          </a:prstGeom>
        </p:spPr>
        <p:txBody>
          <a:bodyPr vert="horz" lIns="91440" tIns="45720" rIns="91440" bIns="45720" rtlCol="0" anchor="ctr"/>
          <a:lstStyle>
            <a:lvl1pPr algn="r">
              <a:defRPr sz="1200" baseline="0">
                <a:solidFill>
                  <a:schemeClr val="bg2"/>
                </a:solidFill>
                <a:latin typeface="Open Sans Condensed Condensed S" pitchFamily="2" charset="0"/>
              </a:defRPr>
            </a:lvl1pPr>
          </a:lstStyle>
          <a:p>
            <a:fld id="{8E9A1126-B604-F445-A210-28E50C3A7AE7}" type="slidenum">
              <a:rPr lang="en-US" smtClean="0"/>
              <a:pPr/>
              <a:t>‹#›</a:t>
            </a:fld>
            <a:endParaRPr lang="en-US">
              <a:solidFill>
                <a:schemeClr val="bg2"/>
              </a:solidFill>
            </a:endParaRPr>
          </a:p>
        </p:txBody>
      </p:sp>
      <p:sp>
        <p:nvSpPr>
          <p:cNvPr id="2" name="Title 1">
            <a:extLst>
              <a:ext uri="{FF2B5EF4-FFF2-40B4-BE49-F238E27FC236}">
                <a16:creationId xmlns:a16="http://schemas.microsoft.com/office/drawing/2014/main" id="{268DBE53-3643-6176-A3BF-659436CC0C61}"/>
              </a:ext>
            </a:extLst>
          </p:cNvPr>
          <p:cNvSpPr>
            <a:spLocks noGrp="1"/>
          </p:cNvSpPr>
          <p:nvPr>
            <p:ph type="title"/>
          </p:nvPr>
        </p:nvSpPr>
        <p:spPr>
          <a:xfrm>
            <a:off x="839788" y="365125"/>
            <a:ext cx="10515600" cy="1325563"/>
          </a:xfrm>
          <a:prstGeom prst="rect">
            <a:avLst/>
          </a:prstGeom>
        </p:spPr>
        <p:txBody>
          <a:bodyPr/>
          <a:lstStyle>
            <a:lvl1pPr>
              <a:defRPr>
                <a:solidFill>
                  <a:schemeClr val="tx1"/>
                </a:solidFill>
              </a:defRPr>
            </a:lvl1pPr>
          </a:lstStyle>
          <a:p>
            <a:r>
              <a:rPr lang="en-US"/>
              <a:t>Click to edit Master title style</a:t>
            </a:r>
          </a:p>
        </p:txBody>
      </p:sp>
      <p:sp>
        <p:nvSpPr>
          <p:cNvPr id="19" name="Text Placeholder 33">
            <a:extLst>
              <a:ext uri="{FF2B5EF4-FFF2-40B4-BE49-F238E27FC236}">
                <a16:creationId xmlns:a16="http://schemas.microsoft.com/office/drawing/2014/main" id="{2D268D5F-564B-D4B2-5024-6B3FA67CAB44}"/>
              </a:ext>
            </a:extLst>
          </p:cNvPr>
          <p:cNvSpPr>
            <a:spLocks noGrp="1"/>
          </p:cNvSpPr>
          <p:nvPr>
            <p:ph type="body" sz="quarter" idx="32" hasCustomPrompt="1"/>
          </p:nvPr>
        </p:nvSpPr>
        <p:spPr>
          <a:xfrm>
            <a:off x="1389884" y="2555493"/>
            <a:ext cx="1855005" cy="630633"/>
          </a:xfrm>
          <a:prstGeom prst="rect">
            <a:avLst/>
          </a:prstGeom>
        </p:spPr>
        <p:txBody>
          <a:bodyPr bIns="0" anchor="b">
            <a:noAutofit/>
          </a:bodyPr>
          <a:lstStyle>
            <a:lvl1pPr marL="0" marR="0" indent="0" algn="l" defTabSz="914400" rtl="0" eaLnBrk="1" fontAlgn="auto" latinLnBrk="0" hangingPunct="1">
              <a:lnSpc>
                <a:spcPct val="90000"/>
              </a:lnSpc>
              <a:spcBef>
                <a:spcPts val="0"/>
              </a:spcBef>
              <a:spcAft>
                <a:spcPts val="0"/>
              </a:spcAft>
              <a:buClrTx/>
              <a:buSzTx/>
              <a:buFontTx/>
              <a:buNone/>
              <a:tabLst/>
              <a:defRPr sz="4000" b="1" i="0" baseline="0">
                <a:solidFill>
                  <a:schemeClr val="accent2"/>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STAT #</a:t>
            </a:r>
          </a:p>
        </p:txBody>
      </p:sp>
      <p:sp>
        <p:nvSpPr>
          <p:cNvPr id="4" name="Text Placeholder 3">
            <a:extLst>
              <a:ext uri="{FF2B5EF4-FFF2-40B4-BE49-F238E27FC236}">
                <a16:creationId xmlns:a16="http://schemas.microsoft.com/office/drawing/2014/main" id="{77D43D1D-8B4E-3613-CB0A-4717192D31EF}"/>
              </a:ext>
            </a:extLst>
          </p:cNvPr>
          <p:cNvSpPr>
            <a:spLocks noGrp="1"/>
          </p:cNvSpPr>
          <p:nvPr>
            <p:ph type="body" sz="quarter" idx="37"/>
          </p:nvPr>
        </p:nvSpPr>
        <p:spPr>
          <a:xfrm>
            <a:off x="1382349" y="3221688"/>
            <a:ext cx="1870075" cy="630633"/>
          </a:xfrm>
          <a:prstGeom prst="rect">
            <a:avLst/>
          </a:prstGeom>
        </p:spPr>
        <p:txBody>
          <a:bodyPr>
            <a:noAutofit/>
          </a:bodyPr>
          <a:lstStyle>
            <a:lvl1pPr marL="0" indent="0" algn="ctr">
              <a:spcBef>
                <a:spcPts val="0"/>
              </a:spcBef>
              <a:buFontTx/>
              <a:buNone/>
              <a:defRPr sz="1400" b="0" i="0">
                <a:latin typeface="Open Sans" panose="020B0606030504020204" pitchFamily="34" charset="0"/>
                <a:ea typeface="Open Sans" panose="020B0606030504020204" pitchFamily="34" charset="0"/>
                <a:cs typeface="Open Sans" panose="020B0606030504020204" pitchFamily="34" charset="0"/>
              </a:defRPr>
            </a:lvl1pPr>
            <a:lvl2pPr>
              <a:defRPr sz="1400"/>
            </a:lvl2pPr>
            <a:lvl3pPr>
              <a:defRPr sz="1200"/>
            </a:lvl3pPr>
            <a:lvl4pPr>
              <a:defRPr sz="1000"/>
            </a:lvl4pPr>
            <a:lvl5pPr>
              <a:defRPr sz="1100"/>
            </a:lvl5pPr>
          </a:lstStyle>
          <a:p>
            <a:pPr lvl="0"/>
            <a:r>
              <a:rPr lang="en-US"/>
              <a:t>Click to edit Master text styles</a:t>
            </a:r>
          </a:p>
        </p:txBody>
      </p:sp>
      <p:sp>
        <p:nvSpPr>
          <p:cNvPr id="5" name="Picture Placeholder 4">
            <a:extLst>
              <a:ext uri="{FF2B5EF4-FFF2-40B4-BE49-F238E27FC236}">
                <a16:creationId xmlns:a16="http://schemas.microsoft.com/office/drawing/2014/main" id="{7D0721EA-E3CA-9D1B-C64C-FB1F3C43FA4D}"/>
              </a:ext>
            </a:extLst>
          </p:cNvPr>
          <p:cNvSpPr>
            <a:spLocks noGrp="1"/>
          </p:cNvSpPr>
          <p:nvPr>
            <p:ph type="pic" sz="quarter" idx="42"/>
          </p:nvPr>
        </p:nvSpPr>
        <p:spPr>
          <a:xfrm>
            <a:off x="1971297" y="1809072"/>
            <a:ext cx="692178" cy="692179"/>
          </a:xfrm>
          <a:prstGeom prst="ellipse">
            <a:avLst/>
          </a:prstGeom>
          <a:ln w="25400">
            <a:noFill/>
          </a:ln>
        </p:spPr>
        <p:txBody>
          <a:bodyPr tIns="0"/>
          <a:lstStyle>
            <a:lvl1pPr algn="ctr">
              <a:defRPr sz="800"/>
            </a:lvl1pPr>
          </a:lstStyle>
          <a:p>
            <a:r>
              <a:rPr lang="en-US"/>
              <a:t>Click icon to add picture</a:t>
            </a:r>
          </a:p>
        </p:txBody>
      </p:sp>
      <p:sp>
        <p:nvSpPr>
          <p:cNvPr id="14" name="Text Placeholder 33">
            <a:extLst>
              <a:ext uri="{FF2B5EF4-FFF2-40B4-BE49-F238E27FC236}">
                <a16:creationId xmlns:a16="http://schemas.microsoft.com/office/drawing/2014/main" id="{83FE161A-08D5-0DF2-5BB2-9E91BBEAE3CC}"/>
              </a:ext>
            </a:extLst>
          </p:cNvPr>
          <p:cNvSpPr>
            <a:spLocks noGrp="1"/>
          </p:cNvSpPr>
          <p:nvPr>
            <p:ph type="body" sz="quarter" idx="43" hasCustomPrompt="1"/>
          </p:nvPr>
        </p:nvSpPr>
        <p:spPr>
          <a:xfrm>
            <a:off x="5168497" y="2555493"/>
            <a:ext cx="1855005" cy="630633"/>
          </a:xfrm>
          <a:prstGeom prst="rect">
            <a:avLst/>
          </a:prstGeom>
        </p:spPr>
        <p:txBody>
          <a:bodyPr bIns="0" anchor="b">
            <a:noAutofit/>
          </a:bodyPr>
          <a:lstStyle>
            <a:lvl1pPr marL="0" marR="0" indent="0" algn="l" defTabSz="914400" rtl="0" eaLnBrk="1" fontAlgn="auto" latinLnBrk="0" hangingPunct="1">
              <a:lnSpc>
                <a:spcPct val="90000"/>
              </a:lnSpc>
              <a:spcBef>
                <a:spcPts val="0"/>
              </a:spcBef>
              <a:spcAft>
                <a:spcPts val="0"/>
              </a:spcAft>
              <a:buClrTx/>
              <a:buSzTx/>
              <a:buFontTx/>
              <a:buNone/>
              <a:tabLst/>
              <a:defRPr sz="4000" b="1" i="0" baseline="0">
                <a:solidFill>
                  <a:schemeClr val="accent2"/>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STAT #</a:t>
            </a:r>
          </a:p>
        </p:txBody>
      </p:sp>
      <p:sp>
        <p:nvSpPr>
          <p:cNvPr id="15" name="Text Placeholder 3">
            <a:extLst>
              <a:ext uri="{FF2B5EF4-FFF2-40B4-BE49-F238E27FC236}">
                <a16:creationId xmlns:a16="http://schemas.microsoft.com/office/drawing/2014/main" id="{15379A5C-24A1-F261-BE06-F8BBA57F6703}"/>
              </a:ext>
            </a:extLst>
          </p:cNvPr>
          <p:cNvSpPr>
            <a:spLocks noGrp="1"/>
          </p:cNvSpPr>
          <p:nvPr>
            <p:ph type="body" sz="quarter" idx="44"/>
          </p:nvPr>
        </p:nvSpPr>
        <p:spPr>
          <a:xfrm>
            <a:off x="5160962" y="3221688"/>
            <a:ext cx="1870075" cy="630633"/>
          </a:xfrm>
          <a:prstGeom prst="rect">
            <a:avLst/>
          </a:prstGeom>
        </p:spPr>
        <p:txBody>
          <a:bodyPr>
            <a:noAutofit/>
          </a:bodyPr>
          <a:lstStyle>
            <a:lvl1pPr marL="0" indent="0" algn="ctr">
              <a:spcBef>
                <a:spcPts val="0"/>
              </a:spcBef>
              <a:buFontTx/>
              <a:buNone/>
              <a:defRPr sz="1400" b="0" i="0">
                <a:latin typeface="Open Sans" panose="020B0606030504020204" pitchFamily="34" charset="0"/>
                <a:ea typeface="Open Sans" panose="020B0606030504020204" pitchFamily="34" charset="0"/>
                <a:cs typeface="Open Sans" panose="020B0606030504020204" pitchFamily="34" charset="0"/>
              </a:defRPr>
            </a:lvl1pPr>
            <a:lvl2pPr>
              <a:defRPr sz="1400"/>
            </a:lvl2pPr>
            <a:lvl3pPr>
              <a:defRPr sz="1200"/>
            </a:lvl3pPr>
            <a:lvl4pPr>
              <a:defRPr sz="1000"/>
            </a:lvl4pPr>
            <a:lvl5pPr>
              <a:defRPr sz="1100"/>
            </a:lvl5pPr>
          </a:lstStyle>
          <a:p>
            <a:pPr lvl="0"/>
            <a:r>
              <a:rPr lang="en-US"/>
              <a:t>Click to edit Master text styles</a:t>
            </a:r>
          </a:p>
        </p:txBody>
      </p:sp>
      <p:sp>
        <p:nvSpPr>
          <p:cNvPr id="16" name="Picture Placeholder 4">
            <a:extLst>
              <a:ext uri="{FF2B5EF4-FFF2-40B4-BE49-F238E27FC236}">
                <a16:creationId xmlns:a16="http://schemas.microsoft.com/office/drawing/2014/main" id="{2D3D3F18-643D-D95B-F5E5-E8E6CC95833B}"/>
              </a:ext>
            </a:extLst>
          </p:cNvPr>
          <p:cNvSpPr>
            <a:spLocks noGrp="1"/>
          </p:cNvSpPr>
          <p:nvPr>
            <p:ph type="pic" sz="quarter" idx="45"/>
          </p:nvPr>
        </p:nvSpPr>
        <p:spPr>
          <a:xfrm>
            <a:off x="5749910" y="1809072"/>
            <a:ext cx="692178" cy="692179"/>
          </a:xfrm>
          <a:prstGeom prst="ellipse">
            <a:avLst/>
          </a:prstGeom>
          <a:ln w="25400">
            <a:noFill/>
          </a:ln>
        </p:spPr>
        <p:txBody>
          <a:bodyPr tIns="0"/>
          <a:lstStyle>
            <a:lvl1pPr algn="ctr">
              <a:defRPr sz="800"/>
            </a:lvl1pPr>
          </a:lstStyle>
          <a:p>
            <a:r>
              <a:rPr lang="en-US"/>
              <a:t>Click icon to add picture</a:t>
            </a:r>
          </a:p>
        </p:txBody>
      </p:sp>
      <p:sp>
        <p:nvSpPr>
          <p:cNvPr id="17" name="Text Placeholder 33">
            <a:extLst>
              <a:ext uri="{FF2B5EF4-FFF2-40B4-BE49-F238E27FC236}">
                <a16:creationId xmlns:a16="http://schemas.microsoft.com/office/drawing/2014/main" id="{C34C8497-3362-2C5D-8373-9F12D8A8D957}"/>
              </a:ext>
            </a:extLst>
          </p:cNvPr>
          <p:cNvSpPr>
            <a:spLocks noGrp="1"/>
          </p:cNvSpPr>
          <p:nvPr>
            <p:ph type="body" sz="quarter" idx="46" hasCustomPrompt="1"/>
          </p:nvPr>
        </p:nvSpPr>
        <p:spPr>
          <a:xfrm>
            <a:off x="9189969" y="2555493"/>
            <a:ext cx="1855005" cy="630633"/>
          </a:xfrm>
          <a:prstGeom prst="rect">
            <a:avLst/>
          </a:prstGeom>
        </p:spPr>
        <p:txBody>
          <a:bodyPr bIns="0" anchor="b">
            <a:noAutofit/>
          </a:bodyPr>
          <a:lstStyle>
            <a:lvl1pPr marL="0" marR="0" indent="0" algn="l" defTabSz="914400" rtl="0" eaLnBrk="1" fontAlgn="auto" latinLnBrk="0" hangingPunct="1">
              <a:lnSpc>
                <a:spcPct val="90000"/>
              </a:lnSpc>
              <a:spcBef>
                <a:spcPts val="0"/>
              </a:spcBef>
              <a:spcAft>
                <a:spcPts val="0"/>
              </a:spcAft>
              <a:buClrTx/>
              <a:buSzTx/>
              <a:buFontTx/>
              <a:buNone/>
              <a:tabLst/>
              <a:defRPr sz="4000" b="1" i="0" baseline="0">
                <a:solidFill>
                  <a:schemeClr val="accent2"/>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STAT #</a:t>
            </a:r>
          </a:p>
        </p:txBody>
      </p:sp>
      <p:sp>
        <p:nvSpPr>
          <p:cNvPr id="21" name="Text Placeholder 3">
            <a:extLst>
              <a:ext uri="{FF2B5EF4-FFF2-40B4-BE49-F238E27FC236}">
                <a16:creationId xmlns:a16="http://schemas.microsoft.com/office/drawing/2014/main" id="{6DA7A382-4C5E-B5B8-9330-752E6935CBE6}"/>
              </a:ext>
            </a:extLst>
          </p:cNvPr>
          <p:cNvSpPr>
            <a:spLocks noGrp="1"/>
          </p:cNvSpPr>
          <p:nvPr>
            <p:ph type="body" sz="quarter" idx="47"/>
          </p:nvPr>
        </p:nvSpPr>
        <p:spPr>
          <a:xfrm>
            <a:off x="9182434" y="3221688"/>
            <a:ext cx="1870075" cy="630633"/>
          </a:xfrm>
          <a:prstGeom prst="rect">
            <a:avLst/>
          </a:prstGeom>
        </p:spPr>
        <p:txBody>
          <a:bodyPr>
            <a:noAutofit/>
          </a:bodyPr>
          <a:lstStyle>
            <a:lvl1pPr marL="0" indent="0" algn="ctr">
              <a:spcBef>
                <a:spcPts val="0"/>
              </a:spcBef>
              <a:buFontTx/>
              <a:buNone/>
              <a:defRPr sz="1400" b="0" i="0">
                <a:latin typeface="Open Sans" panose="020B0606030504020204" pitchFamily="34" charset="0"/>
                <a:ea typeface="Open Sans" panose="020B0606030504020204" pitchFamily="34" charset="0"/>
                <a:cs typeface="Open Sans" panose="020B0606030504020204" pitchFamily="34" charset="0"/>
              </a:defRPr>
            </a:lvl1pPr>
            <a:lvl2pPr>
              <a:defRPr sz="1400"/>
            </a:lvl2pPr>
            <a:lvl3pPr>
              <a:defRPr sz="1200"/>
            </a:lvl3pPr>
            <a:lvl4pPr>
              <a:defRPr sz="1000"/>
            </a:lvl4pPr>
            <a:lvl5pPr>
              <a:defRPr sz="1100"/>
            </a:lvl5pPr>
          </a:lstStyle>
          <a:p>
            <a:pPr lvl="0"/>
            <a:r>
              <a:rPr lang="en-US"/>
              <a:t>Click to edit Master text styles</a:t>
            </a:r>
          </a:p>
        </p:txBody>
      </p:sp>
      <p:sp>
        <p:nvSpPr>
          <p:cNvPr id="26" name="Picture Placeholder 4">
            <a:extLst>
              <a:ext uri="{FF2B5EF4-FFF2-40B4-BE49-F238E27FC236}">
                <a16:creationId xmlns:a16="http://schemas.microsoft.com/office/drawing/2014/main" id="{D835252D-96B5-D183-CF4B-D997C4094A0D}"/>
              </a:ext>
            </a:extLst>
          </p:cNvPr>
          <p:cNvSpPr>
            <a:spLocks noGrp="1"/>
          </p:cNvSpPr>
          <p:nvPr>
            <p:ph type="pic" sz="quarter" idx="48"/>
          </p:nvPr>
        </p:nvSpPr>
        <p:spPr>
          <a:xfrm>
            <a:off x="9771382" y="1809072"/>
            <a:ext cx="692178" cy="692179"/>
          </a:xfrm>
          <a:prstGeom prst="ellipse">
            <a:avLst/>
          </a:prstGeom>
          <a:ln w="25400">
            <a:noFill/>
          </a:ln>
        </p:spPr>
        <p:txBody>
          <a:bodyPr tIns="0"/>
          <a:lstStyle>
            <a:lvl1pPr algn="ctr">
              <a:defRPr sz="800"/>
            </a:lvl1pPr>
          </a:lstStyle>
          <a:p>
            <a:r>
              <a:rPr lang="en-US"/>
              <a:t>Click icon to add picture</a:t>
            </a:r>
          </a:p>
        </p:txBody>
      </p:sp>
      <p:sp>
        <p:nvSpPr>
          <p:cNvPr id="33" name="Text Placeholder 33">
            <a:extLst>
              <a:ext uri="{FF2B5EF4-FFF2-40B4-BE49-F238E27FC236}">
                <a16:creationId xmlns:a16="http://schemas.microsoft.com/office/drawing/2014/main" id="{268105BA-9A3B-A0AF-790F-D4873E83500A}"/>
              </a:ext>
            </a:extLst>
          </p:cNvPr>
          <p:cNvSpPr>
            <a:spLocks noGrp="1"/>
          </p:cNvSpPr>
          <p:nvPr>
            <p:ph type="body" sz="quarter" idx="49" hasCustomPrompt="1"/>
          </p:nvPr>
        </p:nvSpPr>
        <p:spPr>
          <a:xfrm>
            <a:off x="1389884" y="4841493"/>
            <a:ext cx="1855005" cy="630633"/>
          </a:xfrm>
          <a:prstGeom prst="rect">
            <a:avLst/>
          </a:prstGeom>
        </p:spPr>
        <p:txBody>
          <a:bodyPr bIns="0" anchor="b">
            <a:noAutofit/>
          </a:bodyPr>
          <a:lstStyle>
            <a:lvl1pPr marL="0" marR="0" indent="0" algn="l" defTabSz="914400" rtl="0" eaLnBrk="1" fontAlgn="auto" latinLnBrk="0" hangingPunct="1">
              <a:lnSpc>
                <a:spcPct val="90000"/>
              </a:lnSpc>
              <a:spcBef>
                <a:spcPts val="0"/>
              </a:spcBef>
              <a:spcAft>
                <a:spcPts val="0"/>
              </a:spcAft>
              <a:buClrTx/>
              <a:buSzTx/>
              <a:buFontTx/>
              <a:buNone/>
              <a:tabLst/>
              <a:defRPr sz="4000" b="1" i="0" baseline="0">
                <a:solidFill>
                  <a:schemeClr val="accent2"/>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STAT #</a:t>
            </a:r>
          </a:p>
        </p:txBody>
      </p:sp>
      <p:sp>
        <p:nvSpPr>
          <p:cNvPr id="34" name="Text Placeholder 3">
            <a:extLst>
              <a:ext uri="{FF2B5EF4-FFF2-40B4-BE49-F238E27FC236}">
                <a16:creationId xmlns:a16="http://schemas.microsoft.com/office/drawing/2014/main" id="{962AFB79-C70C-BDC7-B541-AB7D43114964}"/>
              </a:ext>
            </a:extLst>
          </p:cNvPr>
          <p:cNvSpPr>
            <a:spLocks noGrp="1"/>
          </p:cNvSpPr>
          <p:nvPr>
            <p:ph type="body" sz="quarter" idx="50"/>
          </p:nvPr>
        </p:nvSpPr>
        <p:spPr>
          <a:xfrm>
            <a:off x="1382349" y="5507688"/>
            <a:ext cx="1870075" cy="630633"/>
          </a:xfrm>
          <a:prstGeom prst="rect">
            <a:avLst/>
          </a:prstGeom>
        </p:spPr>
        <p:txBody>
          <a:bodyPr>
            <a:noAutofit/>
          </a:bodyPr>
          <a:lstStyle>
            <a:lvl1pPr marL="0" indent="0" algn="ctr">
              <a:spcBef>
                <a:spcPts val="0"/>
              </a:spcBef>
              <a:buFontTx/>
              <a:buNone/>
              <a:defRPr sz="1400" b="0" i="0">
                <a:latin typeface="Open Sans" panose="020B0606030504020204" pitchFamily="34" charset="0"/>
                <a:ea typeface="Open Sans" panose="020B0606030504020204" pitchFamily="34" charset="0"/>
                <a:cs typeface="Open Sans" panose="020B0606030504020204" pitchFamily="34" charset="0"/>
              </a:defRPr>
            </a:lvl1pPr>
            <a:lvl2pPr>
              <a:defRPr sz="1400"/>
            </a:lvl2pPr>
            <a:lvl3pPr>
              <a:defRPr sz="1200"/>
            </a:lvl3pPr>
            <a:lvl4pPr>
              <a:defRPr sz="1000"/>
            </a:lvl4pPr>
            <a:lvl5pPr>
              <a:defRPr sz="1100"/>
            </a:lvl5pPr>
          </a:lstStyle>
          <a:p>
            <a:pPr lvl="0"/>
            <a:r>
              <a:rPr lang="en-US"/>
              <a:t>Click to edit Master text styles</a:t>
            </a:r>
          </a:p>
        </p:txBody>
      </p:sp>
      <p:sp>
        <p:nvSpPr>
          <p:cNvPr id="35" name="Picture Placeholder 4">
            <a:extLst>
              <a:ext uri="{FF2B5EF4-FFF2-40B4-BE49-F238E27FC236}">
                <a16:creationId xmlns:a16="http://schemas.microsoft.com/office/drawing/2014/main" id="{6C3A3A00-CC9B-C656-C1D4-AA0A7DDDB3CE}"/>
              </a:ext>
            </a:extLst>
          </p:cNvPr>
          <p:cNvSpPr>
            <a:spLocks noGrp="1"/>
          </p:cNvSpPr>
          <p:nvPr>
            <p:ph type="pic" sz="quarter" idx="51"/>
          </p:nvPr>
        </p:nvSpPr>
        <p:spPr>
          <a:xfrm>
            <a:off x="1971297" y="4095072"/>
            <a:ext cx="692178" cy="692179"/>
          </a:xfrm>
          <a:prstGeom prst="ellipse">
            <a:avLst/>
          </a:prstGeom>
          <a:ln w="25400">
            <a:noFill/>
          </a:ln>
        </p:spPr>
        <p:txBody>
          <a:bodyPr tIns="0"/>
          <a:lstStyle>
            <a:lvl1pPr algn="ctr">
              <a:defRPr sz="800"/>
            </a:lvl1pPr>
          </a:lstStyle>
          <a:p>
            <a:r>
              <a:rPr lang="en-US"/>
              <a:t>Click icon to add picture</a:t>
            </a:r>
          </a:p>
        </p:txBody>
      </p:sp>
      <p:sp>
        <p:nvSpPr>
          <p:cNvPr id="36" name="Text Placeholder 33">
            <a:extLst>
              <a:ext uri="{FF2B5EF4-FFF2-40B4-BE49-F238E27FC236}">
                <a16:creationId xmlns:a16="http://schemas.microsoft.com/office/drawing/2014/main" id="{4B3A750E-831A-2DDD-9C06-5F8B86D65763}"/>
              </a:ext>
            </a:extLst>
          </p:cNvPr>
          <p:cNvSpPr>
            <a:spLocks noGrp="1"/>
          </p:cNvSpPr>
          <p:nvPr>
            <p:ph type="body" sz="quarter" idx="52" hasCustomPrompt="1"/>
          </p:nvPr>
        </p:nvSpPr>
        <p:spPr>
          <a:xfrm>
            <a:off x="5168497" y="4841493"/>
            <a:ext cx="1855005" cy="630633"/>
          </a:xfrm>
          <a:prstGeom prst="rect">
            <a:avLst/>
          </a:prstGeom>
        </p:spPr>
        <p:txBody>
          <a:bodyPr bIns="0" anchor="b">
            <a:noAutofit/>
          </a:bodyPr>
          <a:lstStyle>
            <a:lvl1pPr marL="0" marR="0" indent="0" algn="l" defTabSz="914400" rtl="0" eaLnBrk="1" fontAlgn="auto" latinLnBrk="0" hangingPunct="1">
              <a:lnSpc>
                <a:spcPct val="90000"/>
              </a:lnSpc>
              <a:spcBef>
                <a:spcPts val="0"/>
              </a:spcBef>
              <a:spcAft>
                <a:spcPts val="0"/>
              </a:spcAft>
              <a:buClrTx/>
              <a:buSzTx/>
              <a:buFontTx/>
              <a:buNone/>
              <a:tabLst/>
              <a:defRPr sz="4000" b="1" i="0" baseline="0">
                <a:solidFill>
                  <a:schemeClr val="accent2"/>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STAT #</a:t>
            </a:r>
          </a:p>
        </p:txBody>
      </p:sp>
      <p:sp>
        <p:nvSpPr>
          <p:cNvPr id="37" name="Text Placeholder 3">
            <a:extLst>
              <a:ext uri="{FF2B5EF4-FFF2-40B4-BE49-F238E27FC236}">
                <a16:creationId xmlns:a16="http://schemas.microsoft.com/office/drawing/2014/main" id="{F0EDEE99-CB77-F999-C950-1486D2E28FD8}"/>
              </a:ext>
            </a:extLst>
          </p:cNvPr>
          <p:cNvSpPr>
            <a:spLocks noGrp="1"/>
          </p:cNvSpPr>
          <p:nvPr>
            <p:ph type="body" sz="quarter" idx="53"/>
          </p:nvPr>
        </p:nvSpPr>
        <p:spPr>
          <a:xfrm>
            <a:off x="5160962" y="5507688"/>
            <a:ext cx="1870075" cy="630633"/>
          </a:xfrm>
          <a:prstGeom prst="rect">
            <a:avLst/>
          </a:prstGeom>
        </p:spPr>
        <p:txBody>
          <a:bodyPr>
            <a:noAutofit/>
          </a:bodyPr>
          <a:lstStyle>
            <a:lvl1pPr marL="0" indent="0" algn="ctr">
              <a:spcBef>
                <a:spcPts val="0"/>
              </a:spcBef>
              <a:buFontTx/>
              <a:buNone/>
              <a:defRPr sz="1400" b="0" i="0">
                <a:latin typeface="Open Sans" panose="020B0606030504020204" pitchFamily="34" charset="0"/>
                <a:ea typeface="Open Sans" panose="020B0606030504020204" pitchFamily="34" charset="0"/>
                <a:cs typeface="Open Sans" panose="020B0606030504020204" pitchFamily="34" charset="0"/>
              </a:defRPr>
            </a:lvl1pPr>
            <a:lvl2pPr>
              <a:defRPr sz="1400"/>
            </a:lvl2pPr>
            <a:lvl3pPr>
              <a:defRPr sz="1200"/>
            </a:lvl3pPr>
            <a:lvl4pPr>
              <a:defRPr sz="1000"/>
            </a:lvl4pPr>
            <a:lvl5pPr>
              <a:defRPr sz="1100"/>
            </a:lvl5pPr>
          </a:lstStyle>
          <a:p>
            <a:pPr lvl="0"/>
            <a:r>
              <a:rPr lang="en-US"/>
              <a:t>Click to edit Master text styles</a:t>
            </a:r>
          </a:p>
        </p:txBody>
      </p:sp>
      <p:sp>
        <p:nvSpPr>
          <p:cNvPr id="38" name="Picture Placeholder 4">
            <a:extLst>
              <a:ext uri="{FF2B5EF4-FFF2-40B4-BE49-F238E27FC236}">
                <a16:creationId xmlns:a16="http://schemas.microsoft.com/office/drawing/2014/main" id="{6BDD4546-2C22-E63F-A531-0A4BCDB3984E}"/>
              </a:ext>
            </a:extLst>
          </p:cNvPr>
          <p:cNvSpPr>
            <a:spLocks noGrp="1"/>
          </p:cNvSpPr>
          <p:nvPr>
            <p:ph type="pic" sz="quarter" idx="54"/>
          </p:nvPr>
        </p:nvSpPr>
        <p:spPr>
          <a:xfrm>
            <a:off x="5749910" y="4095072"/>
            <a:ext cx="692178" cy="692179"/>
          </a:xfrm>
          <a:prstGeom prst="ellipse">
            <a:avLst/>
          </a:prstGeom>
          <a:ln w="25400">
            <a:noFill/>
          </a:ln>
        </p:spPr>
        <p:txBody>
          <a:bodyPr tIns="0"/>
          <a:lstStyle>
            <a:lvl1pPr algn="ctr">
              <a:defRPr sz="800"/>
            </a:lvl1pPr>
          </a:lstStyle>
          <a:p>
            <a:r>
              <a:rPr lang="en-US"/>
              <a:t>Click icon to add picture</a:t>
            </a:r>
          </a:p>
        </p:txBody>
      </p:sp>
      <p:sp>
        <p:nvSpPr>
          <p:cNvPr id="39" name="Text Placeholder 33">
            <a:extLst>
              <a:ext uri="{FF2B5EF4-FFF2-40B4-BE49-F238E27FC236}">
                <a16:creationId xmlns:a16="http://schemas.microsoft.com/office/drawing/2014/main" id="{6DC91D1F-EACE-ECB1-F4F8-B356725FCC17}"/>
              </a:ext>
            </a:extLst>
          </p:cNvPr>
          <p:cNvSpPr>
            <a:spLocks noGrp="1"/>
          </p:cNvSpPr>
          <p:nvPr>
            <p:ph type="body" sz="quarter" idx="55" hasCustomPrompt="1"/>
          </p:nvPr>
        </p:nvSpPr>
        <p:spPr>
          <a:xfrm>
            <a:off x="9189969" y="4841493"/>
            <a:ext cx="1855005" cy="630633"/>
          </a:xfrm>
          <a:prstGeom prst="rect">
            <a:avLst/>
          </a:prstGeom>
        </p:spPr>
        <p:txBody>
          <a:bodyPr bIns="0" anchor="b">
            <a:noAutofit/>
          </a:bodyPr>
          <a:lstStyle>
            <a:lvl1pPr marL="0" marR="0" indent="0" algn="l" defTabSz="914400" rtl="0" eaLnBrk="1" fontAlgn="auto" latinLnBrk="0" hangingPunct="1">
              <a:lnSpc>
                <a:spcPct val="90000"/>
              </a:lnSpc>
              <a:spcBef>
                <a:spcPts val="0"/>
              </a:spcBef>
              <a:spcAft>
                <a:spcPts val="0"/>
              </a:spcAft>
              <a:buClrTx/>
              <a:buSzTx/>
              <a:buFontTx/>
              <a:buNone/>
              <a:tabLst/>
              <a:defRPr sz="4000" b="1" i="0" baseline="0">
                <a:solidFill>
                  <a:schemeClr val="accent2"/>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STAT #</a:t>
            </a:r>
          </a:p>
        </p:txBody>
      </p:sp>
      <p:sp>
        <p:nvSpPr>
          <p:cNvPr id="40" name="Text Placeholder 3">
            <a:extLst>
              <a:ext uri="{FF2B5EF4-FFF2-40B4-BE49-F238E27FC236}">
                <a16:creationId xmlns:a16="http://schemas.microsoft.com/office/drawing/2014/main" id="{174256DA-88C4-197C-C530-BACF3224B6E8}"/>
              </a:ext>
            </a:extLst>
          </p:cNvPr>
          <p:cNvSpPr>
            <a:spLocks noGrp="1"/>
          </p:cNvSpPr>
          <p:nvPr>
            <p:ph type="body" sz="quarter" idx="56"/>
          </p:nvPr>
        </p:nvSpPr>
        <p:spPr>
          <a:xfrm>
            <a:off x="9182434" y="5507688"/>
            <a:ext cx="1870075" cy="630633"/>
          </a:xfrm>
          <a:prstGeom prst="rect">
            <a:avLst/>
          </a:prstGeom>
        </p:spPr>
        <p:txBody>
          <a:bodyPr>
            <a:noAutofit/>
          </a:bodyPr>
          <a:lstStyle>
            <a:lvl1pPr marL="0" indent="0" algn="ctr">
              <a:spcBef>
                <a:spcPts val="0"/>
              </a:spcBef>
              <a:buFontTx/>
              <a:buNone/>
              <a:defRPr sz="1400" b="0" i="0">
                <a:latin typeface="Open Sans" panose="020B0606030504020204" pitchFamily="34" charset="0"/>
                <a:ea typeface="Open Sans" panose="020B0606030504020204" pitchFamily="34" charset="0"/>
                <a:cs typeface="Open Sans" panose="020B0606030504020204" pitchFamily="34" charset="0"/>
              </a:defRPr>
            </a:lvl1pPr>
            <a:lvl2pPr>
              <a:defRPr sz="1400"/>
            </a:lvl2pPr>
            <a:lvl3pPr>
              <a:defRPr sz="1200"/>
            </a:lvl3pPr>
            <a:lvl4pPr>
              <a:defRPr sz="1000"/>
            </a:lvl4pPr>
            <a:lvl5pPr>
              <a:defRPr sz="1100"/>
            </a:lvl5pPr>
          </a:lstStyle>
          <a:p>
            <a:pPr lvl="0"/>
            <a:r>
              <a:rPr lang="en-US"/>
              <a:t>Click to edit Master text styles</a:t>
            </a:r>
          </a:p>
        </p:txBody>
      </p:sp>
      <p:sp>
        <p:nvSpPr>
          <p:cNvPr id="41" name="Picture Placeholder 4">
            <a:extLst>
              <a:ext uri="{FF2B5EF4-FFF2-40B4-BE49-F238E27FC236}">
                <a16:creationId xmlns:a16="http://schemas.microsoft.com/office/drawing/2014/main" id="{A0C2F422-4DDE-06D9-1DB5-5DBEBEFE6368}"/>
              </a:ext>
            </a:extLst>
          </p:cNvPr>
          <p:cNvSpPr>
            <a:spLocks noGrp="1"/>
          </p:cNvSpPr>
          <p:nvPr>
            <p:ph type="pic" sz="quarter" idx="57"/>
          </p:nvPr>
        </p:nvSpPr>
        <p:spPr>
          <a:xfrm>
            <a:off x="9771382" y="4095072"/>
            <a:ext cx="692178" cy="692179"/>
          </a:xfrm>
          <a:prstGeom prst="ellipse">
            <a:avLst/>
          </a:prstGeom>
          <a:ln w="25400">
            <a:noFill/>
          </a:ln>
        </p:spPr>
        <p:txBody>
          <a:bodyPr tIns="0"/>
          <a:lstStyle>
            <a:lvl1pPr algn="ctr">
              <a:defRPr sz="800"/>
            </a:lvl1pPr>
          </a:lstStyle>
          <a:p>
            <a:r>
              <a:rPr lang="en-US"/>
              <a:t>Click icon to add picture</a:t>
            </a:r>
          </a:p>
        </p:txBody>
      </p:sp>
    </p:spTree>
    <p:extLst>
      <p:ext uri="{BB962C8B-B14F-4D97-AF65-F5344CB8AC3E}">
        <p14:creationId xmlns:p14="http://schemas.microsoft.com/office/powerpoint/2010/main" val="3004763616"/>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tat Page-Photo">
    <p:bg>
      <p:bgPr>
        <a:solidFill>
          <a:schemeClr val="accent3"/>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BEC2FEBE-87E0-39B3-F621-517F98455C5E}"/>
              </a:ext>
            </a:extLst>
          </p:cNvPr>
          <p:cNvSpPr>
            <a:spLocks noGrp="1"/>
          </p:cNvSpPr>
          <p:nvPr>
            <p:ph type="pic" sz="quarter" idx="58"/>
          </p:nvPr>
        </p:nvSpPr>
        <p:spPr>
          <a:xfrm>
            <a:off x="0" y="0"/>
            <a:ext cx="12192000" cy="6305107"/>
          </a:xfrm>
          <a:prstGeom prst="rect">
            <a:avLst/>
          </a:prstGeom>
        </p:spPr>
        <p:txBody>
          <a:bodyPr/>
          <a:lstStyle/>
          <a:p>
            <a:r>
              <a:rPr lang="en-US"/>
              <a:t>Click icon to add picture</a:t>
            </a:r>
          </a:p>
        </p:txBody>
      </p:sp>
      <p:sp>
        <p:nvSpPr>
          <p:cNvPr id="12" name="Date Placeholder 3">
            <a:extLst>
              <a:ext uri="{FF2B5EF4-FFF2-40B4-BE49-F238E27FC236}">
                <a16:creationId xmlns:a16="http://schemas.microsoft.com/office/drawing/2014/main" id="{8C32BA89-BFBB-AF21-55F3-8573D5093594}"/>
              </a:ext>
            </a:extLst>
          </p:cNvPr>
          <p:cNvSpPr>
            <a:spLocks noGrp="1"/>
          </p:cNvSpPr>
          <p:nvPr>
            <p:ph type="dt" sz="half" idx="2"/>
          </p:nvPr>
        </p:nvSpPr>
        <p:spPr>
          <a:xfrm>
            <a:off x="838200" y="6405118"/>
            <a:ext cx="2743200" cy="365125"/>
          </a:xfrm>
          <a:prstGeom prst="rect">
            <a:avLst/>
          </a:prstGeom>
        </p:spPr>
        <p:txBody>
          <a:bodyPr vert="horz" lIns="91440" tIns="45720" rIns="91440" bIns="45720" rtlCol="0" anchor="ctr"/>
          <a:lstStyle>
            <a:lvl1pPr algn="l">
              <a:defRPr sz="1200" baseline="0">
                <a:solidFill>
                  <a:schemeClr val="bg2"/>
                </a:solidFill>
                <a:latin typeface="Open Sans Condensed Condensed S" pitchFamily="2" charset="0"/>
              </a:defRPr>
            </a:lvl1pPr>
          </a:lstStyle>
          <a:p>
            <a:fld id="{6BA673C3-272B-4A4B-9E14-7621DDB8E2BE}" type="datetime1">
              <a:rPr lang="en-US" smtClean="0"/>
              <a:t>7/17/2026</a:t>
            </a:fld>
            <a:endParaRPr lang="en-US">
              <a:solidFill>
                <a:schemeClr val="bg2"/>
              </a:solidFill>
            </a:endParaRPr>
          </a:p>
        </p:txBody>
      </p:sp>
      <p:sp>
        <p:nvSpPr>
          <p:cNvPr id="13" name="Slide Number Placeholder 5">
            <a:extLst>
              <a:ext uri="{FF2B5EF4-FFF2-40B4-BE49-F238E27FC236}">
                <a16:creationId xmlns:a16="http://schemas.microsoft.com/office/drawing/2014/main" id="{4414FCE5-71DB-C724-C21C-D9B46F74C234}"/>
              </a:ext>
            </a:extLst>
          </p:cNvPr>
          <p:cNvSpPr>
            <a:spLocks noGrp="1"/>
          </p:cNvSpPr>
          <p:nvPr>
            <p:ph type="sldNum" sz="quarter" idx="4"/>
          </p:nvPr>
        </p:nvSpPr>
        <p:spPr>
          <a:xfrm>
            <a:off x="8610600" y="6405118"/>
            <a:ext cx="2743200" cy="365125"/>
          </a:xfrm>
          <a:prstGeom prst="rect">
            <a:avLst/>
          </a:prstGeom>
        </p:spPr>
        <p:txBody>
          <a:bodyPr vert="horz" lIns="91440" tIns="45720" rIns="91440" bIns="45720" rtlCol="0" anchor="ctr"/>
          <a:lstStyle>
            <a:lvl1pPr algn="r">
              <a:defRPr sz="1200" baseline="0">
                <a:solidFill>
                  <a:schemeClr val="bg2"/>
                </a:solidFill>
                <a:latin typeface="Open Sans Condensed Condensed S" pitchFamily="2" charset="0"/>
              </a:defRPr>
            </a:lvl1pPr>
          </a:lstStyle>
          <a:p>
            <a:fld id="{8E9A1126-B604-F445-A210-28E50C3A7AE7}" type="slidenum">
              <a:rPr lang="en-US" smtClean="0"/>
              <a:pPr/>
              <a:t>‹#›</a:t>
            </a:fld>
            <a:endParaRPr lang="en-US">
              <a:solidFill>
                <a:schemeClr val="bg2"/>
              </a:solidFill>
            </a:endParaRPr>
          </a:p>
        </p:txBody>
      </p:sp>
      <p:sp>
        <p:nvSpPr>
          <p:cNvPr id="2" name="Title 1">
            <a:extLst>
              <a:ext uri="{FF2B5EF4-FFF2-40B4-BE49-F238E27FC236}">
                <a16:creationId xmlns:a16="http://schemas.microsoft.com/office/drawing/2014/main" id="{268DBE53-3643-6176-A3BF-659436CC0C61}"/>
              </a:ext>
            </a:extLst>
          </p:cNvPr>
          <p:cNvSpPr>
            <a:spLocks noGrp="1"/>
          </p:cNvSpPr>
          <p:nvPr>
            <p:ph type="title"/>
          </p:nvPr>
        </p:nvSpPr>
        <p:spPr>
          <a:xfrm>
            <a:off x="839788" y="365125"/>
            <a:ext cx="10515600" cy="1325563"/>
          </a:xfrm>
          <a:prstGeom prst="rect">
            <a:avLst/>
          </a:prstGeom>
        </p:spPr>
        <p:txBody>
          <a:bodyPr/>
          <a:lstStyle>
            <a:lvl1pPr>
              <a:defRPr>
                <a:solidFill>
                  <a:schemeClr val="tx1"/>
                </a:solidFill>
              </a:defRPr>
            </a:lvl1pPr>
          </a:lstStyle>
          <a:p>
            <a:r>
              <a:rPr lang="en-US"/>
              <a:t>Click to edit Master title style</a:t>
            </a:r>
          </a:p>
        </p:txBody>
      </p:sp>
      <p:sp>
        <p:nvSpPr>
          <p:cNvPr id="19" name="Text Placeholder 33">
            <a:extLst>
              <a:ext uri="{FF2B5EF4-FFF2-40B4-BE49-F238E27FC236}">
                <a16:creationId xmlns:a16="http://schemas.microsoft.com/office/drawing/2014/main" id="{2D268D5F-564B-D4B2-5024-6B3FA67CAB44}"/>
              </a:ext>
            </a:extLst>
          </p:cNvPr>
          <p:cNvSpPr>
            <a:spLocks noGrp="1"/>
          </p:cNvSpPr>
          <p:nvPr>
            <p:ph type="body" sz="quarter" idx="32" hasCustomPrompt="1"/>
          </p:nvPr>
        </p:nvSpPr>
        <p:spPr>
          <a:xfrm>
            <a:off x="1389884" y="2555493"/>
            <a:ext cx="1855005" cy="630633"/>
          </a:xfrm>
          <a:prstGeom prst="rect">
            <a:avLst/>
          </a:prstGeom>
        </p:spPr>
        <p:txBody>
          <a:bodyPr bIns="0" anchor="b">
            <a:noAutofit/>
          </a:bodyPr>
          <a:lstStyle>
            <a:lvl1pPr marL="0" marR="0" indent="0" algn="l" defTabSz="914400" rtl="0" eaLnBrk="1" fontAlgn="auto" latinLnBrk="0" hangingPunct="1">
              <a:lnSpc>
                <a:spcPct val="90000"/>
              </a:lnSpc>
              <a:spcBef>
                <a:spcPts val="0"/>
              </a:spcBef>
              <a:spcAft>
                <a:spcPts val="0"/>
              </a:spcAft>
              <a:buClrTx/>
              <a:buSzTx/>
              <a:buFontTx/>
              <a:buNone/>
              <a:tabLst/>
              <a:defRPr sz="4000" b="1" i="0" baseline="0">
                <a:solidFill>
                  <a:schemeClr val="accent2"/>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STAT #</a:t>
            </a:r>
          </a:p>
        </p:txBody>
      </p:sp>
      <p:sp>
        <p:nvSpPr>
          <p:cNvPr id="4" name="Text Placeholder 3">
            <a:extLst>
              <a:ext uri="{FF2B5EF4-FFF2-40B4-BE49-F238E27FC236}">
                <a16:creationId xmlns:a16="http://schemas.microsoft.com/office/drawing/2014/main" id="{77D43D1D-8B4E-3613-CB0A-4717192D31EF}"/>
              </a:ext>
            </a:extLst>
          </p:cNvPr>
          <p:cNvSpPr>
            <a:spLocks noGrp="1"/>
          </p:cNvSpPr>
          <p:nvPr>
            <p:ph type="body" sz="quarter" idx="37"/>
          </p:nvPr>
        </p:nvSpPr>
        <p:spPr>
          <a:xfrm>
            <a:off x="1382349" y="3221688"/>
            <a:ext cx="1870075" cy="630633"/>
          </a:xfrm>
          <a:prstGeom prst="rect">
            <a:avLst/>
          </a:prstGeom>
        </p:spPr>
        <p:txBody>
          <a:bodyPr>
            <a:noAutofit/>
          </a:bodyPr>
          <a:lstStyle>
            <a:lvl1pPr marL="0" indent="0" algn="ctr">
              <a:spcBef>
                <a:spcPts val="0"/>
              </a:spcBef>
              <a:buFontTx/>
              <a:buNone/>
              <a:defRPr sz="1400" b="0" i="0">
                <a:latin typeface="Open Sans" panose="020B0606030504020204" pitchFamily="34" charset="0"/>
                <a:ea typeface="Open Sans" panose="020B0606030504020204" pitchFamily="34" charset="0"/>
                <a:cs typeface="Open Sans" panose="020B0606030504020204" pitchFamily="34" charset="0"/>
              </a:defRPr>
            </a:lvl1pPr>
            <a:lvl2pPr>
              <a:defRPr sz="1400"/>
            </a:lvl2pPr>
            <a:lvl3pPr>
              <a:defRPr sz="1200"/>
            </a:lvl3pPr>
            <a:lvl4pPr>
              <a:defRPr sz="1000"/>
            </a:lvl4pPr>
            <a:lvl5pPr>
              <a:defRPr sz="1100"/>
            </a:lvl5pPr>
          </a:lstStyle>
          <a:p>
            <a:pPr lvl="0"/>
            <a:r>
              <a:rPr lang="en-US"/>
              <a:t>Click to edit Master text styles</a:t>
            </a:r>
          </a:p>
        </p:txBody>
      </p:sp>
      <p:sp>
        <p:nvSpPr>
          <p:cNvPr id="5" name="Picture Placeholder 4">
            <a:extLst>
              <a:ext uri="{FF2B5EF4-FFF2-40B4-BE49-F238E27FC236}">
                <a16:creationId xmlns:a16="http://schemas.microsoft.com/office/drawing/2014/main" id="{7D0721EA-E3CA-9D1B-C64C-FB1F3C43FA4D}"/>
              </a:ext>
            </a:extLst>
          </p:cNvPr>
          <p:cNvSpPr>
            <a:spLocks noGrp="1"/>
          </p:cNvSpPr>
          <p:nvPr>
            <p:ph type="pic" sz="quarter" idx="42"/>
          </p:nvPr>
        </p:nvSpPr>
        <p:spPr>
          <a:xfrm>
            <a:off x="1971297" y="1809072"/>
            <a:ext cx="692178" cy="692179"/>
          </a:xfrm>
          <a:prstGeom prst="ellipse">
            <a:avLst/>
          </a:prstGeom>
          <a:ln w="25400">
            <a:noFill/>
          </a:ln>
        </p:spPr>
        <p:txBody>
          <a:bodyPr tIns="0"/>
          <a:lstStyle>
            <a:lvl1pPr algn="ctr">
              <a:defRPr sz="800"/>
            </a:lvl1pPr>
          </a:lstStyle>
          <a:p>
            <a:r>
              <a:rPr lang="en-US"/>
              <a:t>Click icon to add picture</a:t>
            </a:r>
          </a:p>
        </p:txBody>
      </p:sp>
      <p:sp>
        <p:nvSpPr>
          <p:cNvPr id="14" name="Text Placeholder 33">
            <a:extLst>
              <a:ext uri="{FF2B5EF4-FFF2-40B4-BE49-F238E27FC236}">
                <a16:creationId xmlns:a16="http://schemas.microsoft.com/office/drawing/2014/main" id="{83FE161A-08D5-0DF2-5BB2-9E91BBEAE3CC}"/>
              </a:ext>
            </a:extLst>
          </p:cNvPr>
          <p:cNvSpPr>
            <a:spLocks noGrp="1"/>
          </p:cNvSpPr>
          <p:nvPr>
            <p:ph type="body" sz="quarter" idx="43" hasCustomPrompt="1"/>
          </p:nvPr>
        </p:nvSpPr>
        <p:spPr>
          <a:xfrm>
            <a:off x="5168497" y="2555493"/>
            <a:ext cx="1855005" cy="630633"/>
          </a:xfrm>
          <a:prstGeom prst="rect">
            <a:avLst/>
          </a:prstGeom>
        </p:spPr>
        <p:txBody>
          <a:bodyPr bIns="0" anchor="b">
            <a:noAutofit/>
          </a:bodyPr>
          <a:lstStyle>
            <a:lvl1pPr marL="0" marR="0" indent="0" algn="l" defTabSz="914400" rtl="0" eaLnBrk="1" fontAlgn="auto" latinLnBrk="0" hangingPunct="1">
              <a:lnSpc>
                <a:spcPct val="90000"/>
              </a:lnSpc>
              <a:spcBef>
                <a:spcPts val="0"/>
              </a:spcBef>
              <a:spcAft>
                <a:spcPts val="0"/>
              </a:spcAft>
              <a:buClrTx/>
              <a:buSzTx/>
              <a:buFontTx/>
              <a:buNone/>
              <a:tabLst/>
              <a:defRPr sz="4000" b="1" i="0" baseline="0">
                <a:solidFill>
                  <a:schemeClr val="accent2"/>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STAT #</a:t>
            </a:r>
          </a:p>
        </p:txBody>
      </p:sp>
      <p:sp>
        <p:nvSpPr>
          <p:cNvPr id="15" name="Text Placeholder 3">
            <a:extLst>
              <a:ext uri="{FF2B5EF4-FFF2-40B4-BE49-F238E27FC236}">
                <a16:creationId xmlns:a16="http://schemas.microsoft.com/office/drawing/2014/main" id="{15379A5C-24A1-F261-BE06-F8BBA57F6703}"/>
              </a:ext>
            </a:extLst>
          </p:cNvPr>
          <p:cNvSpPr>
            <a:spLocks noGrp="1"/>
          </p:cNvSpPr>
          <p:nvPr>
            <p:ph type="body" sz="quarter" idx="44"/>
          </p:nvPr>
        </p:nvSpPr>
        <p:spPr>
          <a:xfrm>
            <a:off x="5160962" y="3221688"/>
            <a:ext cx="1870075" cy="630633"/>
          </a:xfrm>
          <a:prstGeom prst="rect">
            <a:avLst/>
          </a:prstGeom>
        </p:spPr>
        <p:txBody>
          <a:bodyPr>
            <a:noAutofit/>
          </a:bodyPr>
          <a:lstStyle>
            <a:lvl1pPr marL="0" indent="0" algn="ctr">
              <a:spcBef>
                <a:spcPts val="0"/>
              </a:spcBef>
              <a:buFontTx/>
              <a:buNone/>
              <a:defRPr sz="1400" b="0" i="0">
                <a:latin typeface="Open Sans" panose="020B0606030504020204" pitchFamily="34" charset="0"/>
                <a:ea typeface="Open Sans" panose="020B0606030504020204" pitchFamily="34" charset="0"/>
                <a:cs typeface="Open Sans" panose="020B0606030504020204" pitchFamily="34" charset="0"/>
              </a:defRPr>
            </a:lvl1pPr>
            <a:lvl2pPr>
              <a:defRPr sz="1400"/>
            </a:lvl2pPr>
            <a:lvl3pPr>
              <a:defRPr sz="1200"/>
            </a:lvl3pPr>
            <a:lvl4pPr>
              <a:defRPr sz="1000"/>
            </a:lvl4pPr>
            <a:lvl5pPr>
              <a:defRPr sz="1100"/>
            </a:lvl5pPr>
          </a:lstStyle>
          <a:p>
            <a:pPr lvl="0"/>
            <a:r>
              <a:rPr lang="en-US"/>
              <a:t>Click to edit Master text styles</a:t>
            </a:r>
          </a:p>
        </p:txBody>
      </p:sp>
      <p:sp>
        <p:nvSpPr>
          <p:cNvPr id="16" name="Picture Placeholder 4">
            <a:extLst>
              <a:ext uri="{FF2B5EF4-FFF2-40B4-BE49-F238E27FC236}">
                <a16:creationId xmlns:a16="http://schemas.microsoft.com/office/drawing/2014/main" id="{2D3D3F18-643D-D95B-F5E5-E8E6CC95833B}"/>
              </a:ext>
            </a:extLst>
          </p:cNvPr>
          <p:cNvSpPr>
            <a:spLocks noGrp="1"/>
          </p:cNvSpPr>
          <p:nvPr>
            <p:ph type="pic" sz="quarter" idx="45"/>
          </p:nvPr>
        </p:nvSpPr>
        <p:spPr>
          <a:xfrm>
            <a:off x="5749910" y="1809072"/>
            <a:ext cx="692178" cy="692179"/>
          </a:xfrm>
          <a:prstGeom prst="ellipse">
            <a:avLst/>
          </a:prstGeom>
          <a:ln w="25400">
            <a:noFill/>
          </a:ln>
        </p:spPr>
        <p:txBody>
          <a:bodyPr tIns="0"/>
          <a:lstStyle>
            <a:lvl1pPr algn="ctr">
              <a:defRPr sz="800"/>
            </a:lvl1pPr>
          </a:lstStyle>
          <a:p>
            <a:r>
              <a:rPr lang="en-US"/>
              <a:t>Click icon to add picture</a:t>
            </a:r>
          </a:p>
        </p:txBody>
      </p:sp>
      <p:sp>
        <p:nvSpPr>
          <p:cNvPr id="17" name="Text Placeholder 33">
            <a:extLst>
              <a:ext uri="{FF2B5EF4-FFF2-40B4-BE49-F238E27FC236}">
                <a16:creationId xmlns:a16="http://schemas.microsoft.com/office/drawing/2014/main" id="{C34C8497-3362-2C5D-8373-9F12D8A8D957}"/>
              </a:ext>
            </a:extLst>
          </p:cNvPr>
          <p:cNvSpPr>
            <a:spLocks noGrp="1"/>
          </p:cNvSpPr>
          <p:nvPr>
            <p:ph type="body" sz="quarter" idx="46" hasCustomPrompt="1"/>
          </p:nvPr>
        </p:nvSpPr>
        <p:spPr>
          <a:xfrm>
            <a:off x="9189969" y="2555493"/>
            <a:ext cx="1855005" cy="630633"/>
          </a:xfrm>
          <a:prstGeom prst="rect">
            <a:avLst/>
          </a:prstGeom>
        </p:spPr>
        <p:txBody>
          <a:bodyPr bIns="0" anchor="b">
            <a:noAutofit/>
          </a:bodyPr>
          <a:lstStyle>
            <a:lvl1pPr marL="0" marR="0" indent="0" algn="l" defTabSz="914400" rtl="0" eaLnBrk="1" fontAlgn="auto" latinLnBrk="0" hangingPunct="1">
              <a:lnSpc>
                <a:spcPct val="90000"/>
              </a:lnSpc>
              <a:spcBef>
                <a:spcPts val="0"/>
              </a:spcBef>
              <a:spcAft>
                <a:spcPts val="0"/>
              </a:spcAft>
              <a:buClrTx/>
              <a:buSzTx/>
              <a:buFontTx/>
              <a:buNone/>
              <a:tabLst/>
              <a:defRPr sz="4000" b="1" i="0" baseline="0">
                <a:solidFill>
                  <a:schemeClr val="accent2"/>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STAT #</a:t>
            </a:r>
          </a:p>
        </p:txBody>
      </p:sp>
      <p:sp>
        <p:nvSpPr>
          <p:cNvPr id="21" name="Text Placeholder 3">
            <a:extLst>
              <a:ext uri="{FF2B5EF4-FFF2-40B4-BE49-F238E27FC236}">
                <a16:creationId xmlns:a16="http://schemas.microsoft.com/office/drawing/2014/main" id="{6DA7A382-4C5E-B5B8-9330-752E6935CBE6}"/>
              </a:ext>
            </a:extLst>
          </p:cNvPr>
          <p:cNvSpPr>
            <a:spLocks noGrp="1"/>
          </p:cNvSpPr>
          <p:nvPr>
            <p:ph type="body" sz="quarter" idx="47"/>
          </p:nvPr>
        </p:nvSpPr>
        <p:spPr>
          <a:xfrm>
            <a:off x="9182434" y="3221688"/>
            <a:ext cx="1870075" cy="630633"/>
          </a:xfrm>
          <a:prstGeom prst="rect">
            <a:avLst/>
          </a:prstGeom>
        </p:spPr>
        <p:txBody>
          <a:bodyPr>
            <a:noAutofit/>
          </a:bodyPr>
          <a:lstStyle>
            <a:lvl1pPr marL="0" indent="0" algn="ctr">
              <a:spcBef>
                <a:spcPts val="0"/>
              </a:spcBef>
              <a:buFontTx/>
              <a:buNone/>
              <a:defRPr sz="1400" b="0" i="0">
                <a:latin typeface="Open Sans" panose="020B0606030504020204" pitchFamily="34" charset="0"/>
                <a:ea typeface="Open Sans" panose="020B0606030504020204" pitchFamily="34" charset="0"/>
                <a:cs typeface="Open Sans" panose="020B0606030504020204" pitchFamily="34" charset="0"/>
              </a:defRPr>
            </a:lvl1pPr>
            <a:lvl2pPr>
              <a:defRPr sz="1400"/>
            </a:lvl2pPr>
            <a:lvl3pPr>
              <a:defRPr sz="1200"/>
            </a:lvl3pPr>
            <a:lvl4pPr>
              <a:defRPr sz="1000"/>
            </a:lvl4pPr>
            <a:lvl5pPr>
              <a:defRPr sz="1100"/>
            </a:lvl5pPr>
          </a:lstStyle>
          <a:p>
            <a:pPr lvl="0"/>
            <a:r>
              <a:rPr lang="en-US"/>
              <a:t>Click to edit Master text styles</a:t>
            </a:r>
          </a:p>
        </p:txBody>
      </p:sp>
      <p:sp>
        <p:nvSpPr>
          <p:cNvPr id="26" name="Picture Placeholder 4">
            <a:extLst>
              <a:ext uri="{FF2B5EF4-FFF2-40B4-BE49-F238E27FC236}">
                <a16:creationId xmlns:a16="http://schemas.microsoft.com/office/drawing/2014/main" id="{D835252D-96B5-D183-CF4B-D997C4094A0D}"/>
              </a:ext>
            </a:extLst>
          </p:cNvPr>
          <p:cNvSpPr>
            <a:spLocks noGrp="1"/>
          </p:cNvSpPr>
          <p:nvPr>
            <p:ph type="pic" sz="quarter" idx="48"/>
          </p:nvPr>
        </p:nvSpPr>
        <p:spPr>
          <a:xfrm>
            <a:off x="9771382" y="1809072"/>
            <a:ext cx="692178" cy="692179"/>
          </a:xfrm>
          <a:prstGeom prst="ellipse">
            <a:avLst/>
          </a:prstGeom>
          <a:ln w="25400">
            <a:noFill/>
          </a:ln>
        </p:spPr>
        <p:txBody>
          <a:bodyPr tIns="0"/>
          <a:lstStyle>
            <a:lvl1pPr algn="ctr">
              <a:defRPr sz="800"/>
            </a:lvl1pPr>
          </a:lstStyle>
          <a:p>
            <a:r>
              <a:rPr lang="en-US"/>
              <a:t>Click icon to add picture</a:t>
            </a:r>
          </a:p>
        </p:txBody>
      </p:sp>
      <p:sp>
        <p:nvSpPr>
          <p:cNvPr id="33" name="Text Placeholder 33">
            <a:extLst>
              <a:ext uri="{FF2B5EF4-FFF2-40B4-BE49-F238E27FC236}">
                <a16:creationId xmlns:a16="http://schemas.microsoft.com/office/drawing/2014/main" id="{268105BA-9A3B-A0AF-790F-D4873E83500A}"/>
              </a:ext>
            </a:extLst>
          </p:cNvPr>
          <p:cNvSpPr>
            <a:spLocks noGrp="1"/>
          </p:cNvSpPr>
          <p:nvPr>
            <p:ph type="body" sz="quarter" idx="49" hasCustomPrompt="1"/>
          </p:nvPr>
        </p:nvSpPr>
        <p:spPr>
          <a:xfrm>
            <a:off x="1389884" y="4841493"/>
            <a:ext cx="1855005" cy="630633"/>
          </a:xfrm>
          <a:prstGeom prst="rect">
            <a:avLst/>
          </a:prstGeom>
        </p:spPr>
        <p:txBody>
          <a:bodyPr bIns="0" anchor="b">
            <a:noAutofit/>
          </a:bodyPr>
          <a:lstStyle>
            <a:lvl1pPr marL="0" marR="0" indent="0" algn="l" defTabSz="914400" rtl="0" eaLnBrk="1" fontAlgn="auto" latinLnBrk="0" hangingPunct="1">
              <a:lnSpc>
                <a:spcPct val="90000"/>
              </a:lnSpc>
              <a:spcBef>
                <a:spcPts val="0"/>
              </a:spcBef>
              <a:spcAft>
                <a:spcPts val="0"/>
              </a:spcAft>
              <a:buClrTx/>
              <a:buSzTx/>
              <a:buFontTx/>
              <a:buNone/>
              <a:tabLst/>
              <a:defRPr sz="4000" b="1" i="0" baseline="0">
                <a:solidFill>
                  <a:schemeClr val="accent2"/>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STAT #</a:t>
            </a:r>
          </a:p>
        </p:txBody>
      </p:sp>
      <p:sp>
        <p:nvSpPr>
          <p:cNvPr id="34" name="Text Placeholder 3">
            <a:extLst>
              <a:ext uri="{FF2B5EF4-FFF2-40B4-BE49-F238E27FC236}">
                <a16:creationId xmlns:a16="http://schemas.microsoft.com/office/drawing/2014/main" id="{962AFB79-C70C-BDC7-B541-AB7D43114964}"/>
              </a:ext>
            </a:extLst>
          </p:cNvPr>
          <p:cNvSpPr>
            <a:spLocks noGrp="1"/>
          </p:cNvSpPr>
          <p:nvPr>
            <p:ph type="body" sz="quarter" idx="50"/>
          </p:nvPr>
        </p:nvSpPr>
        <p:spPr>
          <a:xfrm>
            <a:off x="1382349" y="5507688"/>
            <a:ext cx="1870075" cy="630633"/>
          </a:xfrm>
          <a:prstGeom prst="rect">
            <a:avLst/>
          </a:prstGeom>
        </p:spPr>
        <p:txBody>
          <a:bodyPr>
            <a:noAutofit/>
          </a:bodyPr>
          <a:lstStyle>
            <a:lvl1pPr marL="0" indent="0" algn="ctr">
              <a:spcBef>
                <a:spcPts val="0"/>
              </a:spcBef>
              <a:buFontTx/>
              <a:buNone/>
              <a:defRPr sz="1400" b="0" i="0">
                <a:latin typeface="Open Sans" panose="020B0606030504020204" pitchFamily="34" charset="0"/>
                <a:ea typeface="Open Sans" panose="020B0606030504020204" pitchFamily="34" charset="0"/>
                <a:cs typeface="Open Sans" panose="020B0606030504020204" pitchFamily="34" charset="0"/>
              </a:defRPr>
            </a:lvl1pPr>
            <a:lvl2pPr>
              <a:defRPr sz="1400"/>
            </a:lvl2pPr>
            <a:lvl3pPr>
              <a:defRPr sz="1200"/>
            </a:lvl3pPr>
            <a:lvl4pPr>
              <a:defRPr sz="1000"/>
            </a:lvl4pPr>
            <a:lvl5pPr>
              <a:defRPr sz="1100"/>
            </a:lvl5pPr>
          </a:lstStyle>
          <a:p>
            <a:pPr lvl="0"/>
            <a:r>
              <a:rPr lang="en-US"/>
              <a:t>Click to edit Master text styles</a:t>
            </a:r>
          </a:p>
        </p:txBody>
      </p:sp>
      <p:sp>
        <p:nvSpPr>
          <p:cNvPr id="35" name="Picture Placeholder 4">
            <a:extLst>
              <a:ext uri="{FF2B5EF4-FFF2-40B4-BE49-F238E27FC236}">
                <a16:creationId xmlns:a16="http://schemas.microsoft.com/office/drawing/2014/main" id="{6C3A3A00-CC9B-C656-C1D4-AA0A7DDDB3CE}"/>
              </a:ext>
            </a:extLst>
          </p:cNvPr>
          <p:cNvSpPr>
            <a:spLocks noGrp="1"/>
          </p:cNvSpPr>
          <p:nvPr>
            <p:ph type="pic" sz="quarter" idx="51"/>
          </p:nvPr>
        </p:nvSpPr>
        <p:spPr>
          <a:xfrm>
            <a:off x="1971297" y="4095072"/>
            <a:ext cx="692178" cy="692179"/>
          </a:xfrm>
          <a:prstGeom prst="ellipse">
            <a:avLst/>
          </a:prstGeom>
          <a:ln w="25400">
            <a:noFill/>
          </a:ln>
        </p:spPr>
        <p:txBody>
          <a:bodyPr tIns="0"/>
          <a:lstStyle>
            <a:lvl1pPr algn="ctr">
              <a:defRPr sz="800"/>
            </a:lvl1pPr>
          </a:lstStyle>
          <a:p>
            <a:r>
              <a:rPr lang="en-US"/>
              <a:t>Click icon to add picture</a:t>
            </a:r>
          </a:p>
        </p:txBody>
      </p:sp>
      <p:sp>
        <p:nvSpPr>
          <p:cNvPr id="36" name="Text Placeholder 33">
            <a:extLst>
              <a:ext uri="{FF2B5EF4-FFF2-40B4-BE49-F238E27FC236}">
                <a16:creationId xmlns:a16="http://schemas.microsoft.com/office/drawing/2014/main" id="{4B3A750E-831A-2DDD-9C06-5F8B86D65763}"/>
              </a:ext>
            </a:extLst>
          </p:cNvPr>
          <p:cNvSpPr>
            <a:spLocks noGrp="1"/>
          </p:cNvSpPr>
          <p:nvPr>
            <p:ph type="body" sz="quarter" idx="52" hasCustomPrompt="1"/>
          </p:nvPr>
        </p:nvSpPr>
        <p:spPr>
          <a:xfrm>
            <a:off x="5168497" y="4841493"/>
            <a:ext cx="1855005" cy="630633"/>
          </a:xfrm>
          <a:prstGeom prst="rect">
            <a:avLst/>
          </a:prstGeom>
        </p:spPr>
        <p:txBody>
          <a:bodyPr bIns="0" anchor="b">
            <a:noAutofit/>
          </a:bodyPr>
          <a:lstStyle>
            <a:lvl1pPr marL="0" marR="0" indent="0" algn="l" defTabSz="914400" rtl="0" eaLnBrk="1" fontAlgn="auto" latinLnBrk="0" hangingPunct="1">
              <a:lnSpc>
                <a:spcPct val="90000"/>
              </a:lnSpc>
              <a:spcBef>
                <a:spcPts val="0"/>
              </a:spcBef>
              <a:spcAft>
                <a:spcPts val="0"/>
              </a:spcAft>
              <a:buClrTx/>
              <a:buSzTx/>
              <a:buFontTx/>
              <a:buNone/>
              <a:tabLst/>
              <a:defRPr sz="4000" b="1" i="0" baseline="0">
                <a:solidFill>
                  <a:schemeClr val="accent2"/>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STAT #</a:t>
            </a:r>
          </a:p>
        </p:txBody>
      </p:sp>
      <p:sp>
        <p:nvSpPr>
          <p:cNvPr id="37" name="Text Placeholder 3">
            <a:extLst>
              <a:ext uri="{FF2B5EF4-FFF2-40B4-BE49-F238E27FC236}">
                <a16:creationId xmlns:a16="http://schemas.microsoft.com/office/drawing/2014/main" id="{F0EDEE99-CB77-F999-C950-1486D2E28FD8}"/>
              </a:ext>
            </a:extLst>
          </p:cNvPr>
          <p:cNvSpPr>
            <a:spLocks noGrp="1"/>
          </p:cNvSpPr>
          <p:nvPr>
            <p:ph type="body" sz="quarter" idx="53"/>
          </p:nvPr>
        </p:nvSpPr>
        <p:spPr>
          <a:xfrm>
            <a:off x="5160962" y="5507688"/>
            <a:ext cx="1870075" cy="630633"/>
          </a:xfrm>
          <a:prstGeom prst="rect">
            <a:avLst/>
          </a:prstGeom>
        </p:spPr>
        <p:txBody>
          <a:bodyPr>
            <a:noAutofit/>
          </a:bodyPr>
          <a:lstStyle>
            <a:lvl1pPr marL="0" indent="0" algn="ctr">
              <a:spcBef>
                <a:spcPts val="0"/>
              </a:spcBef>
              <a:buFontTx/>
              <a:buNone/>
              <a:defRPr sz="1400" b="0" i="0">
                <a:latin typeface="Open Sans" panose="020B0606030504020204" pitchFamily="34" charset="0"/>
                <a:ea typeface="Open Sans" panose="020B0606030504020204" pitchFamily="34" charset="0"/>
                <a:cs typeface="Open Sans" panose="020B0606030504020204" pitchFamily="34" charset="0"/>
              </a:defRPr>
            </a:lvl1pPr>
            <a:lvl2pPr>
              <a:defRPr sz="1400"/>
            </a:lvl2pPr>
            <a:lvl3pPr>
              <a:defRPr sz="1200"/>
            </a:lvl3pPr>
            <a:lvl4pPr>
              <a:defRPr sz="1000"/>
            </a:lvl4pPr>
            <a:lvl5pPr>
              <a:defRPr sz="1100"/>
            </a:lvl5pPr>
          </a:lstStyle>
          <a:p>
            <a:pPr lvl="0"/>
            <a:r>
              <a:rPr lang="en-US"/>
              <a:t>Click to edit Master text styles</a:t>
            </a:r>
          </a:p>
        </p:txBody>
      </p:sp>
      <p:sp>
        <p:nvSpPr>
          <p:cNvPr id="38" name="Picture Placeholder 4">
            <a:extLst>
              <a:ext uri="{FF2B5EF4-FFF2-40B4-BE49-F238E27FC236}">
                <a16:creationId xmlns:a16="http://schemas.microsoft.com/office/drawing/2014/main" id="{6BDD4546-2C22-E63F-A531-0A4BCDB3984E}"/>
              </a:ext>
            </a:extLst>
          </p:cNvPr>
          <p:cNvSpPr>
            <a:spLocks noGrp="1"/>
          </p:cNvSpPr>
          <p:nvPr>
            <p:ph type="pic" sz="quarter" idx="54"/>
          </p:nvPr>
        </p:nvSpPr>
        <p:spPr>
          <a:xfrm>
            <a:off x="5749910" y="4095072"/>
            <a:ext cx="692178" cy="692179"/>
          </a:xfrm>
          <a:prstGeom prst="ellipse">
            <a:avLst/>
          </a:prstGeom>
          <a:ln w="25400">
            <a:noFill/>
          </a:ln>
        </p:spPr>
        <p:txBody>
          <a:bodyPr tIns="0"/>
          <a:lstStyle>
            <a:lvl1pPr algn="ctr">
              <a:defRPr sz="800"/>
            </a:lvl1pPr>
          </a:lstStyle>
          <a:p>
            <a:r>
              <a:rPr lang="en-US"/>
              <a:t>Click icon to add picture</a:t>
            </a:r>
          </a:p>
        </p:txBody>
      </p:sp>
      <p:sp>
        <p:nvSpPr>
          <p:cNvPr id="39" name="Text Placeholder 33">
            <a:extLst>
              <a:ext uri="{FF2B5EF4-FFF2-40B4-BE49-F238E27FC236}">
                <a16:creationId xmlns:a16="http://schemas.microsoft.com/office/drawing/2014/main" id="{6DC91D1F-EACE-ECB1-F4F8-B356725FCC17}"/>
              </a:ext>
            </a:extLst>
          </p:cNvPr>
          <p:cNvSpPr>
            <a:spLocks noGrp="1"/>
          </p:cNvSpPr>
          <p:nvPr>
            <p:ph type="body" sz="quarter" idx="55" hasCustomPrompt="1"/>
          </p:nvPr>
        </p:nvSpPr>
        <p:spPr>
          <a:xfrm>
            <a:off x="9189969" y="4841493"/>
            <a:ext cx="1855005" cy="630633"/>
          </a:xfrm>
          <a:prstGeom prst="rect">
            <a:avLst/>
          </a:prstGeom>
        </p:spPr>
        <p:txBody>
          <a:bodyPr bIns="0" anchor="b">
            <a:noAutofit/>
          </a:bodyPr>
          <a:lstStyle>
            <a:lvl1pPr marL="0" marR="0" indent="0" algn="l" defTabSz="914400" rtl="0" eaLnBrk="1" fontAlgn="auto" latinLnBrk="0" hangingPunct="1">
              <a:lnSpc>
                <a:spcPct val="90000"/>
              </a:lnSpc>
              <a:spcBef>
                <a:spcPts val="0"/>
              </a:spcBef>
              <a:spcAft>
                <a:spcPts val="0"/>
              </a:spcAft>
              <a:buClrTx/>
              <a:buSzTx/>
              <a:buFontTx/>
              <a:buNone/>
              <a:tabLst/>
              <a:defRPr sz="4000" b="1" i="0" baseline="0">
                <a:solidFill>
                  <a:schemeClr val="accent2"/>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STAT #</a:t>
            </a:r>
          </a:p>
        </p:txBody>
      </p:sp>
      <p:sp>
        <p:nvSpPr>
          <p:cNvPr id="40" name="Text Placeholder 3">
            <a:extLst>
              <a:ext uri="{FF2B5EF4-FFF2-40B4-BE49-F238E27FC236}">
                <a16:creationId xmlns:a16="http://schemas.microsoft.com/office/drawing/2014/main" id="{174256DA-88C4-197C-C530-BACF3224B6E8}"/>
              </a:ext>
            </a:extLst>
          </p:cNvPr>
          <p:cNvSpPr>
            <a:spLocks noGrp="1"/>
          </p:cNvSpPr>
          <p:nvPr>
            <p:ph type="body" sz="quarter" idx="56"/>
          </p:nvPr>
        </p:nvSpPr>
        <p:spPr>
          <a:xfrm>
            <a:off x="9182434" y="5507688"/>
            <a:ext cx="1870075" cy="630633"/>
          </a:xfrm>
          <a:prstGeom prst="rect">
            <a:avLst/>
          </a:prstGeom>
        </p:spPr>
        <p:txBody>
          <a:bodyPr>
            <a:noAutofit/>
          </a:bodyPr>
          <a:lstStyle>
            <a:lvl1pPr marL="0" indent="0" algn="ctr">
              <a:spcBef>
                <a:spcPts val="0"/>
              </a:spcBef>
              <a:buFontTx/>
              <a:buNone/>
              <a:defRPr sz="1400" b="0" i="0">
                <a:latin typeface="Open Sans" panose="020B0606030504020204" pitchFamily="34" charset="0"/>
                <a:ea typeface="Open Sans" panose="020B0606030504020204" pitchFamily="34" charset="0"/>
                <a:cs typeface="Open Sans" panose="020B0606030504020204" pitchFamily="34" charset="0"/>
              </a:defRPr>
            </a:lvl1pPr>
            <a:lvl2pPr>
              <a:defRPr sz="1400"/>
            </a:lvl2pPr>
            <a:lvl3pPr>
              <a:defRPr sz="1200"/>
            </a:lvl3pPr>
            <a:lvl4pPr>
              <a:defRPr sz="1000"/>
            </a:lvl4pPr>
            <a:lvl5pPr>
              <a:defRPr sz="1100"/>
            </a:lvl5pPr>
          </a:lstStyle>
          <a:p>
            <a:pPr lvl="0"/>
            <a:r>
              <a:rPr lang="en-US"/>
              <a:t>Click to edit Master text styles</a:t>
            </a:r>
          </a:p>
        </p:txBody>
      </p:sp>
      <p:sp>
        <p:nvSpPr>
          <p:cNvPr id="41" name="Picture Placeholder 4">
            <a:extLst>
              <a:ext uri="{FF2B5EF4-FFF2-40B4-BE49-F238E27FC236}">
                <a16:creationId xmlns:a16="http://schemas.microsoft.com/office/drawing/2014/main" id="{A0C2F422-4DDE-06D9-1DB5-5DBEBEFE6368}"/>
              </a:ext>
            </a:extLst>
          </p:cNvPr>
          <p:cNvSpPr>
            <a:spLocks noGrp="1"/>
          </p:cNvSpPr>
          <p:nvPr>
            <p:ph type="pic" sz="quarter" idx="57"/>
          </p:nvPr>
        </p:nvSpPr>
        <p:spPr>
          <a:xfrm>
            <a:off x="9771382" y="4095072"/>
            <a:ext cx="692178" cy="692179"/>
          </a:xfrm>
          <a:prstGeom prst="ellipse">
            <a:avLst/>
          </a:prstGeom>
          <a:ln w="25400">
            <a:noFill/>
          </a:ln>
        </p:spPr>
        <p:txBody>
          <a:bodyPr tIns="0"/>
          <a:lstStyle>
            <a:lvl1pPr algn="ctr">
              <a:defRPr sz="800"/>
            </a:lvl1pPr>
          </a:lstStyle>
          <a:p>
            <a:r>
              <a:rPr lang="en-US"/>
              <a:t>Click icon to add picture</a:t>
            </a:r>
          </a:p>
        </p:txBody>
      </p:sp>
    </p:spTree>
    <p:extLst>
      <p:ext uri="{BB962C8B-B14F-4D97-AF65-F5344CB8AC3E}">
        <p14:creationId xmlns:p14="http://schemas.microsoft.com/office/powerpoint/2010/main" val="2828668305"/>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tx1">
            <a:alpha val="0"/>
          </a:schemeClr>
        </a:solidFill>
        <a:effectLst/>
      </p:bgPr>
    </p:bg>
    <p:spTree>
      <p:nvGrpSpPr>
        <p:cNvPr id="1" name=""/>
        <p:cNvGrpSpPr/>
        <p:nvPr/>
      </p:nvGrpSpPr>
      <p:grpSpPr>
        <a:xfrm>
          <a:off x="0" y="0"/>
          <a:ext cx="0" cy="0"/>
          <a:chOff x="0" y="0"/>
          <a:chExt cx="0" cy="0"/>
        </a:xfrm>
      </p:grpSpPr>
      <p:sp>
        <p:nvSpPr>
          <p:cNvPr id="12" name="Date Placeholder 3">
            <a:extLst>
              <a:ext uri="{FF2B5EF4-FFF2-40B4-BE49-F238E27FC236}">
                <a16:creationId xmlns:a16="http://schemas.microsoft.com/office/drawing/2014/main" id="{8C32BA89-BFBB-AF21-55F3-8573D5093594}"/>
              </a:ext>
            </a:extLst>
          </p:cNvPr>
          <p:cNvSpPr>
            <a:spLocks noGrp="1"/>
          </p:cNvSpPr>
          <p:nvPr>
            <p:ph type="dt" sz="half" idx="2"/>
          </p:nvPr>
        </p:nvSpPr>
        <p:spPr>
          <a:xfrm>
            <a:off x="838200" y="6405118"/>
            <a:ext cx="2743200" cy="365125"/>
          </a:xfrm>
          <a:prstGeom prst="rect">
            <a:avLst/>
          </a:prstGeom>
        </p:spPr>
        <p:txBody>
          <a:bodyPr vert="horz" lIns="91440" tIns="45720" rIns="91440" bIns="45720" rtlCol="0" anchor="ctr"/>
          <a:lstStyle>
            <a:lvl1pPr algn="l">
              <a:defRPr sz="1200" baseline="0">
                <a:solidFill>
                  <a:schemeClr val="bg2"/>
                </a:solidFill>
                <a:latin typeface="Open Sans Condensed Condensed S" pitchFamily="2" charset="0"/>
              </a:defRPr>
            </a:lvl1pPr>
          </a:lstStyle>
          <a:p>
            <a:fld id="{A5DEF6AE-83A4-CA4A-9D87-9EEBCA07F99D}" type="datetime1">
              <a:rPr lang="en-US" smtClean="0"/>
              <a:t>7/17/2026</a:t>
            </a:fld>
            <a:endParaRPr lang="en-US">
              <a:solidFill>
                <a:schemeClr val="bg2"/>
              </a:solidFill>
            </a:endParaRPr>
          </a:p>
        </p:txBody>
      </p:sp>
      <p:sp>
        <p:nvSpPr>
          <p:cNvPr id="13" name="Slide Number Placeholder 5">
            <a:extLst>
              <a:ext uri="{FF2B5EF4-FFF2-40B4-BE49-F238E27FC236}">
                <a16:creationId xmlns:a16="http://schemas.microsoft.com/office/drawing/2014/main" id="{4414FCE5-71DB-C724-C21C-D9B46F74C234}"/>
              </a:ext>
            </a:extLst>
          </p:cNvPr>
          <p:cNvSpPr>
            <a:spLocks noGrp="1"/>
          </p:cNvSpPr>
          <p:nvPr>
            <p:ph type="sldNum" sz="quarter" idx="4"/>
          </p:nvPr>
        </p:nvSpPr>
        <p:spPr>
          <a:xfrm>
            <a:off x="8610600" y="6405118"/>
            <a:ext cx="2743200" cy="365125"/>
          </a:xfrm>
          <a:prstGeom prst="rect">
            <a:avLst/>
          </a:prstGeom>
        </p:spPr>
        <p:txBody>
          <a:bodyPr vert="horz" lIns="91440" tIns="45720" rIns="91440" bIns="45720" rtlCol="0" anchor="ctr"/>
          <a:lstStyle>
            <a:lvl1pPr algn="r">
              <a:defRPr sz="1200" baseline="0">
                <a:solidFill>
                  <a:schemeClr val="bg2"/>
                </a:solidFill>
                <a:latin typeface="Open Sans Condensed Condensed S" pitchFamily="2" charset="0"/>
              </a:defRPr>
            </a:lvl1pPr>
          </a:lstStyle>
          <a:p>
            <a:fld id="{8E9A1126-B604-F445-A210-28E50C3A7AE7}" type="slidenum">
              <a:rPr lang="en-US" smtClean="0"/>
              <a:pPr/>
              <a:t>‹#›</a:t>
            </a:fld>
            <a:endParaRPr lang="en-US">
              <a:solidFill>
                <a:schemeClr val="bg2"/>
              </a:solidFill>
            </a:endParaRPr>
          </a:p>
        </p:txBody>
      </p:sp>
    </p:spTree>
    <p:extLst>
      <p:ext uri="{BB962C8B-B14F-4D97-AF65-F5344CB8AC3E}">
        <p14:creationId xmlns:p14="http://schemas.microsoft.com/office/powerpoint/2010/main" val="2995074077"/>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ank You Slide">
    <p:bg>
      <p:bgRef idx="1001">
        <a:schemeClr val="bg2"/>
      </p:bgRef>
    </p:bg>
    <p:spTree>
      <p:nvGrpSpPr>
        <p:cNvPr id="1" name=""/>
        <p:cNvGrpSpPr/>
        <p:nvPr/>
      </p:nvGrpSpPr>
      <p:grpSpPr>
        <a:xfrm>
          <a:off x="0" y="0"/>
          <a:ext cx="0" cy="0"/>
          <a:chOff x="0" y="0"/>
          <a:chExt cx="0" cy="0"/>
        </a:xfrm>
      </p:grpSpPr>
      <p:sp>
        <p:nvSpPr>
          <p:cNvPr id="12" name="Date Placeholder 3">
            <a:extLst>
              <a:ext uri="{FF2B5EF4-FFF2-40B4-BE49-F238E27FC236}">
                <a16:creationId xmlns:a16="http://schemas.microsoft.com/office/drawing/2014/main" id="{8C32BA89-BFBB-AF21-55F3-8573D5093594}"/>
              </a:ext>
            </a:extLst>
          </p:cNvPr>
          <p:cNvSpPr>
            <a:spLocks noGrp="1"/>
          </p:cNvSpPr>
          <p:nvPr>
            <p:ph type="dt" sz="half" idx="2"/>
          </p:nvPr>
        </p:nvSpPr>
        <p:spPr>
          <a:xfrm>
            <a:off x="838200" y="6405118"/>
            <a:ext cx="2743200" cy="365125"/>
          </a:xfrm>
          <a:prstGeom prst="rect">
            <a:avLst/>
          </a:prstGeom>
        </p:spPr>
        <p:txBody>
          <a:bodyPr vert="horz" lIns="91440" tIns="45720" rIns="91440" bIns="45720" rtlCol="0" anchor="ctr"/>
          <a:lstStyle>
            <a:lvl1pPr algn="l">
              <a:defRPr sz="1200" baseline="0">
                <a:solidFill>
                  <a:schemeClr val="bg2"/>
                </a:solidFill>
                <a:latin typeface="Open Sans Condensed Condensed S" pitchFamily="2" charset="0"/>
              </a:defRPr>
            </a:lvl1pPr>
          </a:lstStyle>
          <a:p>
            <a:fld id="{D71D0872-0381-2D4C-BACF-3126F6A3D35D}" type="datetime1">
              <a:rPr lang="en-US" smtClean="0"/>
              <a:t>7/17/2026</a:t>
            </a:fld>
            <a:endParaRPr lang="en-US">
              <a:solidFill>
                <a:schemeClr val="bg2"/>
              </a:solidFill>
            </a:endParaRPr>
          </a:p>
        </p:txBody>
      </p:sp>
      <p:sp>
        <p:nvSpPr>
          <p:cNvPr id="13" name="Slide Number Placeholder 5">
            <a:extLst>
              <a:ext uri="{FF2B5EF4-FFF2-40B4-BE49-F238E27FC236}">
                <a16:creationId xmlns:a16="http://schemas.microsoft.com/office/drawing/2014/main" id="{4414FCE5-71DB-C724-C21C-D9B46F74C234}"/>
              </a:ext>
            </a:extLst>
          </p:cNvPr>
          <p:cNvSpPr>
            <a:spLocks noGrp="1"/>
          </p:cNvSpPr>
          <p:nvPr>
            <p:ph type="sldNum" sz="quarter" idx="4"/>
          </p:nvPr>
        </p:nvSpPr>
        <p:spPr>
          <a:xfrm>
            <a:off x="8610600" y="6405118"/>
            <a:ext cx="2743200" cy="365125"/>
          </a:xfrm>
          <a:prstGeom prst="rect">
            <a:avLst/>
          </a:prstGeom>
        </p:spPr>
        <p:txBody>
          <a:bodyPr vert="horz" lIns="91440" tIns="45720" rIns="91440" bIns="45720" rtlCol="0" anchor="ctr"/>
          <a:lstStyle>
            <a:lvl1pPr algn="r">
              <a:defRPr sz="1200" baseline="0">
                <a:solidFill>
                  <a:schemeClr val="bg2"/>
                </a:solidFill>
                <a:latin typeface="Open Sans Condensed Condensed S" pitchFamily="2" charset="0"/>
              </a:defRPr>
            </a:lvl1pPr>
          </a:lstStyle>
          <a:p>
            <a:fld id="{8E9A1126-B604-F445-A210-28E50C3A7AE7}" type="slidenum">
              <a:rPr lang="en-US" smtClean="0"/>
              <a:pPr/>
              <a:t>‹#›</a:t>
            </a:fld>
            <a:endParaRPr lang="en-US">
              <a:solidFill>
                <a:schemeClr val="bg2"/>
              </a:solidFill>
            </a:endParaRPr>
          </a:p>
        </p:txBody>
      </p:sp>
      <p:pic>
        <p:nvPicPr>
          <p:cNvPr id="1026" name="Picture 2">
            <a:extLst>
              <a:ext uri="{FF2B5EF4-FFF2-40B4-BE49-F238E27FC236}">
                <a16:creationId xmlns:a16="http://schemas.microsoft.com/office/drawing/2014/main" id="{978FBF9C-624F-A69C-BA92-B1B925BBA891}"/>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61EEEAA8-560D-1746-AEFC-D320E2F36042}"/>
              </a:ext>
            </a:extLst>
          </p:cNvPr>
          <p:cNvSpPr>
            <a:spLocks noGrp="1"/>
          </p:cNvSpPr>
          <p:nvPr>
            <p:ph type="title" hasCustomPrompt="1"/>
          </p:nvPr>
        </p:nvSpPr>
        <p:spPr>
          <a:xfrm>
            <a:off x="838200" y="2515099"/>
            <a:ext cx="10515600" cy="1827802"/>
          </a:xfrm>
          <a:prstGeom prst="rect">
            <a:avLst/>
          </a:prstGeom>
        </p:spPr>
        <p:txBody>
          <a:bodyPr anchor="b"/>
          <a:lstStyle>
            <a:lvl1pPr>
              <a:defRPr sz="6000"/>
            </a:lvl1pPr>
          </a:lstStyle>
          <a:p>
            <a:r>
              <a:rPr lang="en-US"/>
              <a:t>CLICK TO EDIT </a:t>
            </a:r>
            <a:br>
              <a:rPr lang="en-US"/>
            </a:br>
            <a:r>
              <a:rPr lang="en-US"/>
              <a:t>MASTER TITLE</a:t>
            </a:r>
          </a:p>
        </p:txBody>
      </p:sp>
      <p:sp>
        <p:nvSpPr>
          <p:cNvPr id="3" name="Text Placeholder 33">
            <a:extLst>
              <a:ext uri="{FF2B5EF4-FFF2-40B4-BE49-F238E27FC236}">
                <a16:creationId xmlns:a16="http://schemas.microsoft.com/office/drawing/2014/main" id="{76BC3DB0-D340-D090-F67F-233EAAB31A54}"/>
              </a:ext>
            </a:extLst>
          </p:cNvPr>
          <p:cNvSpPr>
            <a:spLocks noGrp="1"/>
          </p:cNvSpPr>
          <p:nvPr>
            <p:ph type="body" sz="quarter" idx="22" hasCustomPrompt="1"/>
          </p:nvPr>
        </p:nvSpPr>
        <p:spPr>
          <a:xfrm>
            <a:off x="838200" y="5325973"/>
            <a:ext cx="4008120" cy="107914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1300" b="0" i="0" baseline="0">
                <a:solidFill>
                  <a:schemeClr val="tx1"/>
                </a:solidFill>
                <a:latin typeface="Open Sans" pitchFamily="2" charset="0"/>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CONTACT INFO:</a:t>
            </a:r>
            <a:br>
              <a:rPr lang="en-US"/>
            </a:br>
            <a:br>
              <a:rPr lang="en-US"/>
            </a:br>
            <a:r>
              <a:rPr lang="en-US"/>
              <a:t>Name:</a:t>
            </a:r>
            <a:br>
              <a:rPr lang="en-US"/>
            </a:br>
            <a:r>
              <a:rPr lang="en-US"/>
              <a:t>Phone Number:</a:t>
            </a:r>
            <a:br>
              <a:rPr lang="en-US"/>
            </a:br>
            <a:r>
              <a:rPr lang="en-US"/>
              <a:t>Email:  </a:t>
            </a:r>
          </a:p>
        </p:txBody>
      </p:sp>
    </p:spTree>
    <p:extLst>
      <p:ext uri="{BB962C8B-B14F-4D97-AF65-F5344CB8AC3E}">
        <p14:creationId xmlns:p14="http://schemas.microsoft.com/office/powerpoint/2010/main" val="1249351137"/>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 V2">
    <p:bg>
      <p:bgPr>
        <a:solidFill>
          <a:schemeClr val="accent3"/>
        </a:solidFill>
        <a:effectLst/>
      </p:bgPr>
    </p:bg>
    <p:spTree>
      <p:nvGrpSpPr>
        <p:cNvPr id="1" name=""/>
        <p:cNvGrpSpPr/>
        <p:nvPr/>
      </p:nvGrpSpPr>
      <p:grpSpPr>
        <a:xfrm>
          <a:off x="0" y="0"/>
          <a:ext cx="0" cy="0"/>
          <a:chOff x="0" y="0"/>
          <a:chExt cx="0" cy="0"/>
        </a:xfrm>
      </p:grpSpPr>
      <p:sp>
        <p:nvSpPr>
          <p:cNvPr id="12" name="Date Placeholder 3">
            <a:extLst>
              <a:ext uri="{FF2B5EF4-FFF2-40B4-BE49-F238E27FC236}">
                <a16:creationId xmlns:a16="http://schemas.microsoft.com/office/drawing/2014/main" id="{8C32BA89-BFBB-AF21-55F3-8573D5093594}"/>
              </a:ext>
            </a:extLst>
          </p:cNvPr>
          <p:cNvSpPr>
            <a:spLocks noGrp="1"/>
          </p:cNvSpPr>
          <p:nvPr>
            <p:ph type="dt" sz="half" idx="2"/>
          </p:nvPr>
        </p:nvSpPr>
        <p:spPr>
          <a:xfrm>
            <a:off x="838200" y="6405118"/>
            <a:ext cx="2743200" cy="365125"/>
          </a:xfrm>
          <a:prstGeom prst="rect">
            <a:avLst/>
          </a:prstGeom>
        </p:spPr>
        <p:txBody>
          <a:bodyPr vert="horz" lIns="91440" tIns="45720" rIns="91440" bIns="45720" rtlCol="0" anchor="ctr"/>
          <a:lstStyle>
            <a:lvl1pPr algn="l">
              <a:defRPr sz="1200" baseline="0">
                <a:solidFill>
                  <a:schemeClr val="bg2"/>
                </a:solidFill>
                <a:latin typeface="Open Sans Condensed Condensed S" pitchFamily="2" charset="0"/>
              </a:defRPr>
            </a:lvl1pPr>
          </a:lstStyle>
          <a:p>
            <a:fld id="{CBF624A3-B609-9644-9146-9378D6CB3502}" type="datetime1">
              <a:rPr lang="en-US" smtClean="0"/>
              <a:t>7/17/2026</a:t>
            </a:fld>
            <a:endParaRPr lang="en-US">
              <a:solidFill>
                <a:schemeClr val="bg2"/>
              </a:solidFill>
            </a:endParaRPr>
          </a:p>
        </p:txBody>
      </p:sp>
      <p:sp>
        <p:nvSpPr>
          <p:cNvPr id="13" name="Slide Number Placeholder 5">
            <a:extLst>
              <a:ext uri="{FF2B5EF4-FFF2-40B4-BE49-F238E27FC236}">
                <a16:creationId xmlns:a16="http://schemas.microsoft.com/office/drawing/2014/main" id="{4414FCE5-71DB-C724-C21C-D9B46F74C234}"/>
              </a:ext>
            </a:extLst>
          </p:cNvPr>
          <p:cNvSpPr>
            <a:spLocks noGrp="1"/>
          </p:cNvSpPr>
          <p:nvPr>
            <p:ph type="sldNum" sz="quarter" idx="4"/>
          </p:nvPr>
        </p:nvSpPr>
        <p:spPr>
          <a:xfrm>
            <a:off x="8610600" y="6405118"/>
            <a:ext cx="2743200" cy="365125"/>
          </a:xfrm>
          <a:prstGeom prst="rect">
            <a:avLst/>
          </a:prstGeom>
        </p:spPr>
        <p:txBody>
          <a:bodyPr vert="horz" lIns="91440" tIns="45720" rIns="91440" bIns="45720" rtlCol="0" anchor="ctr"/>
          <a:lstStyle>
            <a:lvl1pPr algn="r">
              <a:defRPr sz="1200" baseline="0">
                <a:solidFill>
                  <a:schemeClr val="bg2"/>
                </a:solidFill>
                <a:latin typeface="Open Sans Condensed Condensed S" pitchFamily="2" charset="0"/>
              </a:defRPr>
            </a:lvl1pPr>
          </a:lstStyle>
          <a:p>
            <a:fld id="{8E9A1126-B604-F445-A210-28E50C3A7AE7}" type="slidenum">
              <a:rPr lang="en-US" smtClean="0"/>
              <a:pPr/>
              <a:t>‹#›</a:t>
            </a:fld>
            <a:endParaRPr lang="en-US">
              <a:solidFill>
                <a:schemeClr val="bg2"/>
              </a:solidFill>
            </a:endParaRPr>
          </a:p>
        </p:txBody>
      </p:sp>
      <p:sp>
        <p:nvSpPr>
          <p:cNvPr id="5" name="Title 1">
            <a:extLst>
              <a:ext uri="{FF2B5EF4-FFF2-40B4-BE49-F238E27FC236}">
                <a16:creationId xmlns:a16="http://schemas.microsoft.com/office/drawing/2014/main" id="{BF599307-5D74-9B21-8998-49F56ADD7D67}"/>
              </a:ext>
            </a:extLst>
          </p:cNvPr>
          <p:cNvSpPr>
            <a:spLocks noGrp="1"/>
          </p:cNvSpPr>
          <p:nvPr>
            <p:ph type="ctrTitle"/>
          </p:nvPr>
        </p:nvSpPr>
        <p:spPr>
          <a:xfrm>
            <a:off x="1524000" y="0"/>
            <a:ext cx="9144000" cy="6283841"/>
          </a:xfrm>
          <a:prstGeom prst="rect">
            <a:avLst/>
          </a:prstGeom>
        </p:spPr>
        <p:txBody>
          <a:bodyPr anchor="ctr"/>
          <a:lstStyle>
            <a:lvl1pPr algn="ctr">
              <a:defRPr sz="5000"/>
            </a:lvl1pPr>
          </a:lstStyle>
          <a:p>
            <a:r>
              <a:rPr lang="en-US"/>
              <a:t>Click to edit Master title style</a:t>
            </a:r>
          </a:p>
        </p:txBody>
      </p:sp>
    </p:spTree>
    <p:extLst>
      <p:ext uri="{BB962C8B-B14F-4D97-AF65-F5344CB8AC3E}">
        <p14:creationId xmlns:p14="http://schemas.microsoft.com/office/powerpoint/2010/main" val="394773835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Slide V3">
    <p:bg>
      <p:bgRef idx="1001">
        <a:schemeClr val="bg2"/>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C368AFE-1911-E398-FEB2-F2984008FF1E}"/>
              </a:ext>
            </a:extLst>
          </p:cNvPr>
          <p:cNvPicPr>
            <a:picLocks noChangeAspect="1"/>
          </p:cNvPicPr>
          <p:nvPr userDrawn="1"/>
        </p:nvPicPr>
        <p:blipFill>
          <a:blip r:embed="rId2" cstate="screen">
            <a:extLst>
              <a:ext uri="{28A0092B-C50C-407E-A947-70E740481C1C}">
                <a14:useLocalDpi xmlns:a14="http://schemas.microsoft.com/office/drawing/2010/main"/>
              </a:ext>
            </a:extLst>
          </a:blip>
          <a:srcRect t="11043" b="11043"/>
          <a:stretch/>
        </p:blipFill>
        <p:spPr>
          <a:xfrm>
            <a:off x="0" y="0"/>
            <a:ext cx="12192000" cy="6341241"/>
          </a:xfrm>
          <a:prstGeom prst="rect">
            <a:avLst/>
          </a:prstGeom>
          <a:solidFill>
            <a:schemeClr val="bg2">
              <a:alpha val="16982"/>
            </a:schemeClr>
          </a:solidFill>
        </p:spPr>
      </p:pic>
      <p:sp>
        <p:nvSpPr>
          <p:cNvPr id="12" name="Date Placeholder 3">
            <a:extLst>
              <a:ext uri="{FF2B5EF4-FFF2-40B4-BE49-F238E27FC236}">
                <a16:creationId xmlns:a16="http://schemas.microsoft.com/office/drawing/2014/main" id="{8C32BA89-BFBB-AF21-55F3-8573D5093594}"/>
              </a:ext>
            </a:extLst>
          </p:cNvPr>
          <p:cNvSpPr>
            <a:spLocks noGrp="1"/>
          </p:cNvSpPr>
          <p:nvPr>
            <p:ph type="dt" sz="half" idx="2"/>
          </p:nvPr>
        </p:nvSpPr>
        <p:spPr>
          <a:xfrm>
            <a:off x="838200" y="6405118"/>
            <a:ext cx="2743200" cy="365125"/>
          </a:xfrm>
          <a:prstGeom prst="rect">
            <a:avLst/>
          </a:prstGeom>
        </p:spPr>
        <p:txBody>
          <a:bodyPr vert="horz" lIns="91440" tIns="45720" rIns="91440" bIns="45720" rtlCol="0" anchor="ctr"/>
          <a:lstStyle>
            <a:lvl1pPr algn="l">
              <a:defRPr sz="1200" baseline="0">
                <a:solidFill>
                  <a:schemeClr val="bg2"/>
                </a:solidFill>
                <a:latin typeface="Open Sans Condensed Condensed S" pitchFamily="2" charset="0"/>
              </a:defRPr>
            </a:lvl1pPr>
          </a:lstStyle>
          <a:p>
            <a:fld id="{CBB6A00E-7ABD-6A45-B836-69308779BC7F}" type="datetime1">
              <a:rPr lang="en-US" smtClean="0"/>
              <a:t>7/17/2026</a:t>
            </a:fld>
            <a:endParaRPr lang="en-US">
              <a:solidFill>
                <a:schemeClr val="bg2"/>
              </a:solidFill>
            </a:endParaRPr>
          </a:p>
        </p:txBody>
      </p:sp>
      <p:sp>
        <p:nvSpPr>
          <p:cNvPr id="13" name="Slide Number Placeholder 5">
            <a:extLst>
              <a:ext uri="{FF2B5EF4-FFF2-40B4-BE49-F238E27FC236}">
                <a16:creationId xmlns:a16="http://schemas.microsoft.com/office/drawing/2014/main" id="{4414FCE5-71DB-C724-C21C-D9B46F74C234}"/>
              </a:ext>
            </a:extLst>
          </p:cNvPr>
          <p:cNvSpPr>
            <a:spLocks noGrp="1"/>
          </p:cNvSpPr>
          <p:nvPr>
            <p:ph type="sldNum" sz="quarter" idx="4"/>
          </p:nvPr>
        </p:nvSpPr>
        <p:spPr>
          <a:xfrm>
            <a:off x="8610600" y="6405118"/>
            <a:ext cx="2743200" cy="365125"/>
          </a:xfrm>
          <a:prstGeom prst="rect">
            <a:avLst/>
          </a:prstGeom>
        </p:spPr>
        <p:txBody>
          <a:bodyPr vert="horz" lIns="91440" tIns="45720" rIns="91440" bIns="45720" rtlCol="0" anchor="ctr"/>
          <a:lstStyle>
            <a:lvl1pPr algn="r">
              <a:defRPr sz="1200" baseline="0">
                <a:solidFill>
                  <a:schemeClr val="bg2"/>
                </a:solidFill>
                <a:latin typeface="Open Sans Condensed Condensed S" pitchFamily="2" charset="0"/>
              </a:defRPr>
            </a:lvl1pPr>
          </a:lstStyle>
          <a:p>
            <a:fld id="{8E9A1126-B604-F445-A210-28E50C3A7AE7}" type="slidenum">
              <a:rPr lang="en-US" smtClean="0"/>
              <a:pPr/>
              <a:t>‹#›</a:t>
            </a:fld>
            <a:endParaRPr lang="en-US">
              <a:solidFill>
                <a:schemeClr val="bg2"/>
              </a:solidFill>
            </a:endParaRPr>
          </a:p>
        </p:txBody>
      </p:sp>
      <p:sp>
        <p:nvSpPr>
          <p:cNvPr id="6" name="Title 1">
            <a:extLst>
              <a:ext uri="{FF2B5EF4-FFF2-40B4-BE49-F238E27FC236}">
                <a16:creationId xmlns:a16="http://schemas.microsoft.com/office/drawing/2014/main" id="{C6CE5CD1-8B1F-B63B-2C01-6AA6C27F38EE}"/>
              </a:ext>
            </a:extLst>
          </p:cNvPr>
          <p:cNvSpPr>
            <a:spLocks noGrp="1"/>
          </p:cNvSpPr>
          <p:nvPr>
            <p:ph type="ctrTitle"/>
          </p:nvPr>
        </p:nvSpPr>
        <p:spPr>
          <a:xfrm>
            <a:off x="1524000" y="0"/>
            <a:ext cx="9144000" cy="6283841"/>
          </a:xfrm>
          <a:prstGeom prst="rect">
            <a:avLst/>
          </a:prstGeom>
        </p:spPr>
        <p:txBody>
          <a:bodyPr anchor="ctr"/>
          <a:lstStyle>
            <a:lvl1pPr algn="ctr">
              <a:defRPr sz="5000"/>
            </a:lvl1pPr>
          </a:lstStyle>
          <a:p>
            <a:r>
              <a:rPr lang="en-US"/>
              <a:t>Click to edit Master title style</a:t>
            </a:r>
          </a:p>
        </p:txBody>
      </p:sp>
    </p:spTree>
    <p:extLst>
      <p:ext uri="{BB962C8B-B14F-4D97-AF65-F5344CB8AC3E}">
        <p14:creationId xmlns:p14="http://schemas.microsoft.com/office/powerpoint/2010/main" val="938308854"/>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am Slide V1">
    <p:bg>
      <p:bgPr>
        <a:solidFill>
          <a:schemeClr val="accent3">
            <a:alpha val="20000"/>
          </a:schemeClr>
        </a:solidFill>
        <a:effectLst/>
      </p:bgPr>
    </p:bg>
    <p:spTree>
      <p:nvGrpSpPr>
        <p:cNvPr id="1" name=""/>
        <p:cNvGrpSpPr/>
        <p:nvPr/>
      </p:nvGrpSpPr>
      <p:grpSpPr>
        <a:xfrm>
          <a:off x="0" y="0"/>
          <a:ext cx="0" cy="0"/>
          <a:chOff x="0" y="0"/>
          <a:chExt cx="0" cy="0"/>
        </a:xfrm>
      </p:grpSpPr>
      <p:sp>
        <p:nvSpPr>
          <p:cNvPr id="12" name="Date Placeholder 3">
            <a:extLst>
              <a:ext uri="{FF2B5EF4-FFF2-40B4-BE49-F238E27FC236}">
                <a16:creationId xmlns:a16="http://schemas.microsoft.com/office/drawing/2014/main" id="{8C32BA89-BFBB-AF21-55F3-8573D5093594}"/>
              </a:ext>
            </a:extLst>
          </p:cNvPr>
          <p:cNvSpPr>
            <a:spLocks noGrp="1"/>
          </p:cNvSpPr>
          <p:nvPr>
            <p:ph type="dt" sz="half" idx="2"/>
          </p:nvPr>
        </p:nvSpPr>
        <p:spPr>
          <a:xfrm>
            <a:off x="838200" y="6405118"/>
            <a:ext cx="2743200" cy="365125"/>
          </a:xfrm>
          <a:prstGeom prst="rect">
            <a:avLst/>
          </a:prstGeom>
        </p:spPr>
        <p:txBody>
          <a:bodyPr vert="horz" lIns="91440" tIns="45720" rIns="91440" bIns="45720" rtlCol="0" anchor="ctr"/>
          <a:lstStyle>
            <a:lvl1pPr algn="l">
              <a:defRPr sz="1200" baseline="0">
                <a:solidFill>
                  <a:schemeClr val="bg2"/>
                </a:solidFill>
                <a:latin typeface="Open Sans Condensed Condensed S" pitchFamily="2" charset="0"/>
              </a:defRPr>
            </a:lvl1pPr>
          </a:lstStyle>
          <a:p>
            <a:fld id="{285EC2DC-72CF-0141-A37F-37256B47EAE3}" type="datetime1">
              <a:rPr lang="en-US" smtClean="0"/>
              <a:t>7/17/2026</a:t>
            </a:fld>
            <a:endParaRPr lang="en-US">
              <a:solidFill>
                <a:schemeClr val="bg2"/>
              </a:solidFill>
            </a:endParaRPr>
          </a:p>
        </p:txBody>
      </p:sp>
      <p:sp>
        <p:nvSpPr>
          <p:cNvPr id="13" name="Slide Number Placeholder 5">
            <a:extLst>
              <a:ext uri="{FF2B5EF4-FFF2-40B4-BE49-F238E27FC236}">
                <a16:creationId xmlns:a16="http://schemas.microsoft.com/office/drawing/2014/main" id="{4414FCE5-71DB-C724-C21C-D9B46F74C234}"/>
              </a:ext>
            </a:extLst>
          </p:cNvPr>
          <p:cNvSpPr>
            <a:spLocks noGrp="1"/>
          </p:cNvSpPr>
          <p:nvPr>
            <p:ph type="sldNum" sz="quarter" idx="4"/>
          </p:nvPr>
        </p:nvSpPr>
        <p:spPr>
          <a:xfrm>
            <a:off x="8610600" y="6405118"/>
            <a:ext cx="2743200" cy="365125"/>
          </a:xfrm>
          <a:prstGeom prst="rect">
            <a:avLst/>
          </a:prstGeom>
        </p:spPr>
        <p:txBody>
          <a:bodyPr vert="horz" lIns="91440" tIns="45720" rIns="91440" bIns="45720" rtlCol="0" anchor="ctr"/>
          <a:lstStyle>
            <a:lvl1pPr algn="r">
              <a:defRPr sz="1200" baseline="0">
                <a:solidFill>
                  <a:schemeClr val="bg2"/>
                </a:solidFill>
                <a:latin typeface="Open Sans Condensed Condensed S" pitchFamily="2" charset="0"/>
              </a:defRPr>
            </a:lvl1pPr>
          </a:lstStyle>
          <a:p>
            <a:fld id="{8E9A1126-B604-F445-A210-28E50C3A7AE7}" type="slidenum">
              <a:rPr lang="en-US" smtClean="0"/>
              <a:pPr/>
              <a:t>‹#›</a:t>
            </a:fld>
            <a:endParaRPr lang="en-US">
              <a:solidFill>
                <a:schemeClr val="bg2"/>
              </a:solidFill>
            </a:endParaRPr>
          </a:p>
        </p:txBody>
      </p:sp>
      <p:sp>
        <p:nvSpPr>
          <p:cNvPr id="41" name="Title 1">
            <a:extLst>
              <a:ext uri="{FF2B5EF4-FFF2-40B4-BE49-F238E27FC236}">
                <a16:creationId xmlns:a16="http://schemas.microsoft.com/office/drawing/2014/main" id="{99B94920-A78A-C1D5-71F3-CD12AED2D3CB}"/>
              </a:ext>
            </a:extLst>
          </p:cNvPr>
          <p:cNvSpPr>
            <a:spLocks noGrp="1"/>
          </p:cNvSpPr>
          <p:nvPr>
            <p:ph type="title" hasCustomPrompt="1"/>
          </p:nvPr>
        </p:nvSpPr>
        <p:spPr>
          <a:xfrm>
            <a:off x="203617" y="268543"/>
            <a:ext cx="2743200" cy="553998"/>
          </a:xfrm>
          <a:prstGeom prst="rect">
            <a:avLst/>
          </a:prstGeom>
        </p:spPr>
        <p:txBody>
          <a:bodyPr/>
          <a:lstStyle>
            <a:lvl1pPr>
              <a:defRPr sz="2400" baseline="0">
                <a:solidFill>
                  <a:schemeClr val="accent3"/>
                </a:solidFill>
              </a:defRPr>
            </a:lvl1pPr>
          </a:lstStyle>
          <a:p>
            <a:r>
              <a:rPr lang="en-US"/>
              <a:t>Meet the team</a:t>
            </a:r>
          </a:p>
        </p:txBody>
      </p:sp>
      <p:sp>
        <p:nvSpPr>
          <p:cNvPr id="24" name="Text Placeholder 23">
            <a:extLst>
              <a:ext uri="{FF2B5EF4-FFF2-40B4-BE49-F238E27FC236}">
                <a16:creationId xmlns:a16="http://schemas.microsoft.com/office/drawing/2014/main" id="{D1C78584-1722-FC9C-CD55-1F6BA65063DA}"/>
              </a:ext>
            </a:extLst>
          </p:cNvPr>
          <p:cNvSpPr>
            <a:spLocks noGrp="1"/>
          </p:cNvSpPr>
          <p:nvPr>
            <p:ph type="body" sz="quarter" idx="19" hasCustomPrompt="1"/>
          </p:nvPr>
        </p:nvSpPr>
        <p:spPr>
          <a:xfrm>
            <a:off x="1110613" y="3125289"/>
            <a:ext cx="1755592" cy="223030"/>
          </a:xfrm>
          <a:prstGeom prst="rect">
            <a:avLst/>
          </a:prstGeom>
        </p:spPr>
        <p:txBody>
          <a:bodyPr>
            <a:noAutofit/>
          </a:bodyPr>
          <a:lstStyle>
            <a:lvl1pPr marL="0" indent="0" algn="ctr">
              <a:buNone/>
              <a:defRPr lang="en-US" sz="1200" b="0" i="0" kern="1200" baseline="0" dirty="0" smtClean="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Insert Title</a:t>
            </a:r>
          </a:p>
        </p:txBody>
      </p:sp>
      <p:sp>
        <p:nvSpPr>
          <p:cNvPr id="27" name="Text Placeholder 23">
            <a:extLst>
              <a:ext uri="{FF2B5EF4-FFF2-40B4-BE49-F238E27FC236}">
                <a16:creationId xmlns:a16="http://schemas.microsoft.com/office/drawing/2014/main" id="{379029DE-16DE-0528-E329-385A41E5788B}"/>
              </a:ext>
            </a:extLst>
          </p:cNvPr>
          <p:cNvSpPr>
            <a:spLocks noGrp="1"/>
          </p:cNvSpPr>
          <p:nvPr>
            <p:ph type="body" sz="quarter" idx="21" hasCustomPrompt="1"/>
          </p:nvPr>
        </p:nvSpPr>
        <p:spPr>
          <a:xfrm>
            <a:off x="3828926" y="3125289"/>
            <a:ext cx="1755592" cy="223030"/>
          </a:xfrm>
          <a:prstGeom prst="rect">
            <a:avLst/>
          </a:prstGeom>
        </p:spPr>
        <p:txBody>
          <a:bodyPr lIns="0" rIns="0">
            <a:noAutofit/>
          </a:bodyPr>
          <a:lstStyle>
            <a:lvl1pPr marL="0" indent="0" algn="ctr">
              <a:buNone/>
              <a:defRPr lang="en-US" sz="1200" b="0" i="0" kern="1200" baseline="0" dirty="0" smtClean="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Insert Title</a:t>
            </a:r>
          </a:p>
        </p:txBody>
      </p:sp>
      <p:sp>
        <p:nvSpPr>
          <p:cNvPr id="29" name="Text Placeholder 23">
            <a:extLst>
              <a:ext uri="{FF2B5EF4-FFF2-40B4-BE49-F238E27FC236}">
                <a16:creationId xmlns:a16="http://schemas.microsoft.com/office/drawing/2014/main" id="{4CF9821D-9089-B31C-0F30-DC43353FC126}"/>
              </a:ext>
            </a:extLst>
          </p:cNvPr>
          <p:cNvSpPr>
            <a:spLocks noGrp="1"/>
          </p:cNvSpPr>
          <p:nvPr>
            <p:ph type="body" sz="quarter" idx="23" hasCustomPrompt="1"/>
          </p:nvPr>
        </p:nvSpPr>
        <p:spPr>
          <a:xfrm>
            <a:off x="6397314" y="3125289"/>
            <a:ext cx="1755592" cy="223030"/>
          </a:xfrm>
          <a:prstGeom prst="rect">
            <a:avLst/>
          </a:prstGeom>
        </p:spPr>
        <p:txBody>
          <a:bodyPr>
            <a:noAutofit/>
          </a:bodyPr>
          <a:lstStyle>
            <a:lvl1pPr marL="0" indent="0" algn="ctr">
              <a:buNone/>
              <a:defRPr lang="en-US" sz="1200" b="0" i="0" kern="1200" baseline="0" dirty="0" smtClean="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Insert Title</a:t>
            </a:r>
          </a:p>
        </p:txBody>
      </p:sp>
      <p:sp>
        <p:nvSpPr>
          <p:cNvPr id="33" name="Text Placeholder 23">
            <a:extLst>
              <a:ext uri="{FF2B5EF4-FFF2-40B4-BE49-F238E27FC236}">
                <a16:creationId xmlns:a16="http://schemas.microsoft.com/office/drawing/2014/main" id="{B0F5B799-A3B0-CFD0-2D40-04BC1924099D}"/>
              </a:ext>
            </a:extLst>
          </p:cNvPr>
          <p:cNvSpPr>
            <a:spLocks noGrp="1"/>
          </p:cNvSpPr>
          <p:nvPr>
            <p:ph type="body" sz="quarter" idx="25" hasCustomPrompt="1"/>
          </p:nvPr>
        </p:nvSpPr>
        <p:spPr>
          <a:xfrm>
            <a:off x="9086725" y="3125289"/>
            <a:ext cx="1755592" cy="223030"/>
          </a:xfrm>
          <a:prstGeom prst="rect">
            <a:avLst/>
          </a:prstGeom>
        </p:spPr>
        <p:txBody>
          <a:bodyPr>
            <a:noAutofit/>
          </a:bodyPr>
          <a:lstStyle>
            <a:lvl1pPr marL="0" indent="0" algn="ctr">
              <a:buNone/>
              <a:defRPr lang="en-US" sz="1200" b="0" i="0" kern="1200" baseline="0" dirty="0" smtClean="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Insert Title</a:t>
            </a:r>
          </a:p>
        </p:txBody>
      </p:sp>
      <p:sp>
        <p:nvSpPr>
          <p:cNvPr id="40" name="Text Placeholder 23">
            <a:extLst>
              <a:ext uri="{FF2B5EF4-FFF2-40B4-BE49-F238E27FC236}">
                <a16:creationId xmlns:a16="http://schemas.microsoft.com/office/drawing/2014/main" id="{F522C485-7464-F778-93CE-142990874055}"/>
              </a:ext>
            </a:extLst>
          </p:cNvPr>
          <p:cNvSpPr>
            <a:spLocks noGrp="1"/>
          </p:cNvSpPr>
          <p:nvPr>
            <p:ph type="body" sz="quarter" idx="27" hasCustomPrompt="1"/>
          </p:nvPr>
        </p:nvSpPr>
        <p:spPr>
          <a:xfrm>
            <a:off x="1110613" y="5787807"/>
            <a:ext cx="1755592" cy="223030"/>
          </a:xfrm>
          <a:prstGeom prst="rect">
            <a:avLst/>
          </a:prstGeom>
        </p:spPr>
        <p:txBody>
          <a:bodyPr lIns="0" rIns="0">
            <a:noAutofit/>
          </a:bodyPr>
          <a:lstStyle>
            <a:lvl1pPr marL="0" indent="0" algn="ctr">
              <a:buNone/>
              <a:defRPr lang="en-US" sz="1200" b="0" i="0" kern="1200" baseline="0" dirty="0" smtClean="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Insert Title</a:t>
            </a:r>
          </a:p>
        </p:txBody>
      </p:sp>
      <p:sp>
        <p:nvSpPr>
          <p:cNvPr id="47" name="Text Placeholder 23">
            <a:extLst>
              <a:ext uri="{FF2B5EF4-FFF2-40B4-BE49-F238E27FC236}">
                <a16:creationId xmlns:a16="http://schemas.microsoft.com/office/drawing/2014/main" id="{C47FE9B0-1E6D-D3E5-BB87-E10166A83A1D}"/>
              </a:ext>
            </a:extLst>
          </p:cNvPr>
          <p:cNvSpPr>
            <a:spLocks noGrp="1"/>
          </p:cNvSpPr>
          <p:nvPr>
            <p:ph type="body" sz="quarter" idx="29" hasCustomPrompt="1"/>
          </p:nvPr>
        </p:nvSpPr>
        <p:spPr>
          <a:xfrm>
            <a:off x="3828926" y="5787807"/>
            <a:ext cx="1755592" cy="223030"/>
          </a:xfrm>
          <a:prstGeom prst="rect">
            <a:avLst/>
          </a:prstGeom>
        </p:spPr>
        <p:txBody>
          <a:bodyPr>
            <a:noAutofit/>
          </a:bodyPr>
          <a:lstStyle>
            <a:lvl1pPr marL="0" indent="0" algn="ctr">
              <a:buNone/>
              <a:defRPr lang="en-US" sz="1200" b="0" i="0" kern="1200" baseline="0" dirty="0" smtClean="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Insert Title</a:t>
            </a:r>
          </a:p>
        </p:txBody>
      </p:sp>
      <p:sp>
        <p:nvSpPr>
          <p:cNvPr id="49" name="Text Placeholder 23">
            <a:extLst>
              <a:ext uri="{FF2B5EF4-FFF2-40B4-BE49-F238E27FC236}">
                <a16:creationId xmlns:a16="http://schemas.microsoft.com/office/drawing/2014/main" id="{B57DFA63-D3CB-B88D-7FC5-B5F74000B6EE}"/>
              </a:ext>
            </a:extLst>
          </p:cNvPr>
          <p:cNvSpPr>
            <a:spLocks noGrp="1"/>
          </p:cNvSpPr>
          <p:nvPr>
            <p:ph type="body" sz="quarter" idx="31" hasCustomPrompt="1"/>
          </p:nvPr>
        </p:nvSpPr>
        <p:spPr>
          <a:xfrm>
            <a:off x="6397314" y="5787807"/>
            <a:ext cx="1755592" cy="223030"/>
          </a:xfrm>
          <a:prstGeom prst="rect">
            <a:avLst/>
          </a:prstGeom>
        </p:spPr>
        <p:txBody>
          <a:bodyPr>
            <a:noAutofit/>
          </a:bodyPr>
          <a:lstStyle>
            <a:lvl1pPr marL="0" indent="0" algn="ctr">
              <a:buNone/>
              <a:defRPr lang="en-US" sz="1200" b="0" i="0" kern="1200" baseline="0" dirty="0" smtClean="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Insert Title</a:t>
            </a:r>
          </a:p>
        </p:txBody>
      </p:sp>
      <p:sp>
        <p:nvSpPr>
          <p:cNvPr id="51" name="Text Placeholder 23">
            <a:extLst>
              <a:ext uri="{FF2B5EF4-FFF2-40B4-BE49-F238E27FC236}">
                <a16:creationId xmlns:a16="http://schemas.microsoft.com/office/drawing/2014/main" id="{1BD76E34-1DB7-2EA5-26CB-7A1695AB843D}"/>
              </a:ext>
            </a:extLst>
          </p:cNvPr>
          <p:cNvSpPr>
            <a:spLocks noGrp="1"/>
          </p:cNvSpPr>
          <p:nvPr>
            <p:ph type="body" sz="quarter" idx="33" hasCustomPrompt="1"/>
          </p:nvPr>
        </p:nvSpPr>
        <p:spPr>
          <a:xfrm>
            <a:off x="9086725" y="5787807"/>
            <a:ext cx="1755592" cy="223030"/>
          </a:xfrm>
          <a:prstGeom prst="rect">
            <a:avLst/>
          </a:prstGeom>
        </p:spPr>
        <p:txBody>
          <a:bodyPr>
            <a:noAutofit/>
          </a:bodyPr>
          <a:lstStyle>
            <a:lvl1pPr marL="0" indent="0" algn="ctr">
              <a:buNone/>
              <a:defRPr lang="en-US" sz="1200" b="0" i="0" kern="1200" baseline="0" dirty="0" smtClean="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Insert Title</a:t>
            </a:r>
          </a:p>
        </p:txBody>
      </p:sp>
      <p:sp>
        <p:nvSpPr>
          <p:cNvPr id="53" name="Picture Placeholder 52">
            <a:extLst>
              <a:ext uri="{FF2B5EF4-FFF2-40B4-BE49-F238E27FC236}">
                <a16:creationId xmlns:a16="http://schemas.microsoft.com/office/drawing/2014/main" id="{A39F77DB-E632-C5BF-3FBD-ECC9736505C0}"/>
              </a:ext>
            </a:extLst>
          </p:cNvPr>
          <p:cNvSpPr>
            <a:spLocks noGrp="1"/>
          </p:cNvSpPr>
          <p:nvPr>
            <p:ph type="pic" sz="quarter" idx="34"/>
          </p:nvPr>
        </p:nvSpPr>
        <p:spPr>
          <a:xfrm>
            <a:off x="1143000" y="950976"/>
            <a:ext cx="1682496" cy="1681163"/>
          </a:xfrm>
          <a:prstGeom prst="ellipse">
            <a:avLst/>
          </a:prstGeom>
          <a:solidFill>
            <a:schemeClr val="tx1"/>
          </a:solidFill>
        </p:spPr>
        <p:txBody>
          <a:bodyPr/>
          <a:lstStyle/>
          <a:p>
            <a:r>
              <a:rPr lang="en-US"/>
              <a:t>Click icon to add picture</a:t>
            </a:r>
          </a:p>
        </p:txBody>
      </p:sp>
      <p:sp>
        <p:nvSpPr>
          <p:cNvPr id="3" name="Text Placeholder 2">
            <a:extLst>
              <a:ext uri="{FF2B5EF4-FFF2-40B4-BE49-F238E27FC236}">
                <a16:creationId xmlns:a16="http://schemas.microsoft.com/office/drawing/2014/main" id="{57986D9B-60EE-1F84-F8A3-35DAC5369CB1}"/>
              </a:ext>
            </a:extLst>
          </p:cNvPr>
          <p:cNvSpPr>
            <a:spLocks noGrp="1"/>
          </p:cNvSpPr>
          <p:nvPr>
            <p:ph type="body" sz="quarter" idx="35" hasCustomPrompt="1"/>
          </p:nvPr>
        </p:nvSpPr>
        <p:spPr>
          <a:xfrm>
            <a:off x="1110613" y="2737655"/>
            <a:ext cx="1755648" cy="320040"/>
          </a:xfrm>
          <a:prstGeom prst="rect">
            <a:avLst/>
          </a:prstGeom>
        </p:spPr>
        <p:txBody>
          <a:bodyPr>
            <a:noAutofit/>
          </a:bodyPr>
          <a:lstStyle>
            <a:lvl1pPr marL="0" indent="0" algn="ctr">
              <a:buNone/>
              <a:defRPr sz="1400" b="0" i="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Insert Name</a:t>
            </a:r>
          </a:p>
        </p:txBody>
      </p:sp>
      <p:sp>
        <p:nvSpPr>
          <p:cNvPr id="4" name="Text Placeholder 2">
            <a:extLst>
              <a:ext uri="{FF2B5EF4-FFF2-40B4-BE49-F238E27FC236}">
                <a16:creationId xmlns:a16="http://schemas.microsoft.com/office/drawing/2014/main" id="{DC832545-3B34-20E6-D70D-2E943403B775}"/>
              </a:ext>
            </a:extLst>
          </p:cNvPr>
          <p:cNvSpPr>
            <a:spLocks noGrp="1"/>
          </p:cNvSpPr>
          <p:nvPr>
            <p:ph type="body" sz="quarter" idx="36" hasCustomPrompt="1"/>
          </p:nvPr>
        </p:nvSpPr>
        <p:spPr>
          <a:xfrm>
            <a:off x="3828870" y="2737655"/>
            <a:ext cx="1755648" cy="320040"/>
          </a:xfrm>
          <a:prstGeom prst="rect">
            <a:avLst/>
          </a:prstGeom>
        </p:spPr>
        <p:txBody>
          <a:bodyPr>
            <a:noAutofit/>
          </a:bodyPr>
          <a:lstStyle>
            <a:lvl1pPr marL="0" indent="0" algn="ctr">
              <a:buNone/>
              <a:defRPr sz="1400" b="0" i="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Insert Name</a:t>
            </a:r>
          </a:p>
        </p:txBody>
      </p:sp>
      <p:sp>
        <p:nvSpPr>
          <p:cNvPr id="8" name="Text Placeholder 2">
            <a:extLst>
              <a:ext uri="{FF2B5EF4-FFF2-40B4-BE49-F238E27FC236}">
                <a16:creationId xmlns:a16="http://schemas.microsoft.com/office/drawing/2014/main" id="{64F64C02-AD36-09DF-EC44-18A0E642251A}"/>
              </a:ext>
            </a:extLst>
          </p:cNvPr>
          <p:cNvSpPr>
            <a:spLocks noGrp="1"/>
          </p:cNvSpPr>
          <p:nvPr>
            <p:ph type="body" sz="quarter" idx="37" hasCustomPrompt="1"/>
          </p:nvPr>
        </p:nvSpPr>
        <p:spPr>
          <a:xfrm>
            <a:off x="6397258" y="2737655"/>
            <a:ext cx="1755648" cy="320040"/>
          </a:xfrm>
          <a:prstGeom prst="rect">
            <a:avLst/>
          </a:prstGeom>
        </p:spPr>
        <p:txBody>
          <a:bodyPr>
            <a:noAutofit/>
          </a:bodyPr>
          <a:lstStyle>
            <a:lvl1pPr marL="0" indent="0" algn="ctr">
              <a:buNone/>
              <a:defRPr sz="1400" b="0" i="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Insert Name</a:t>
            </a:r>
          </a:p>
        </p:txBody>
      </p:sp>
      <p:sp>
        <p:nvSpPr>
          <p:cNvPr id="9" name="Text Placeholder 2">
            <a:extLst>
              <a:ext uri="{FF2B5EF4-FFF2-40B4-BE49-F238E27FC236}">
                <a16:creationId xmlns:a16="http://schemas.microsoft.com/office/drawing/2014/main" id="{08533680-F9F1-8D16-732F-4B9C59693363}"/>
              </a:ext>
            </a:extLst>
          </p:cNvPr>
          <p:cNvSpPr>
            <a:spLocks noGrp="1"/>
          </p:cNvSpPr>
          <p:nvPr>
            <p:ph type="body" sz="quarter" idx="38" hasCustomPrompt="1"/>
          </p:nvPr>
        </p:nvSpPr>
        <p:spPr>
          <a:xfrm>
            <a:off x="9086669" y="2737655"/>
            <a:ext cx="1755648" cy="320040"/>
          </a:xfrm>
          <a:prstGeom prst="rect">
            <a:avLst/>
          </a:prstGeom>
        </p:spPr>
        <p:txBody>
          <a:bodyPr>
            <a:noAutofit/>
          </a:bodyPr>
          <a:lstStyle>
            <a:lvl1pPr marL="0" indent="0" algn="ctr">
              <a:buNone/>
              <a:defRPr sz="1400" b="0" i="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Insert Name</a:t>
            </a:r>
          </a:p>
        </p:txBody>
      </p:sp>
      <p:sp>
        <p:nvSpPr>
          <p:cNvPr id="10" name="Text Placeholder 2">
            <a:extLst>
              <a:ext uri="{FF2B5EF4-FFF2-40B4-BE49-F238E27FC236}">
                <a16:creationId xmlns:a16="http://schemas.microsoft.com/office/drawing/2014/main" id="{9D1ED5CC-EDE8-2B16-F83C-1CBBD23B254F}"/>
              </a:ext>
            </a:extLst>
          </p:cNvPr>
          <p:cNvSpPr>
            <a:spLocks noGrp="1"/>
          </p:cNvSpPr>
          <p:nvPr>
            <p:ph type="body" sz="quarter" idx="39" hasCustomPrompt="1"/>
          </p:nvPr>
        </p:nvSpPr>
        <p:spPr>
          <a:xfrm>
            <a:off x="9086669" y="5397650"/>
            <a:ext cx="1755648" cy="320040"/>
          </a:xfrm>
          <a:prstGeom prst="rect">
            <a:avLst/>
          </a:prstGeom>
        </p:spPr>
        <p:txBody>
          <a:bodyPr>
            <a:noAutofit/>
          </a:bodyPr>
          <a:lstStyle>
            <a:lvl1pPr marL="0" indent="0" algn="ctr">
              <a:buNone/>
              <a:defRPr sz="1400" b="0" i="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Insert Name</a:t>
            </a:r>
          </a:p>
        </p:txBody>
      </p:sp>
      <p:sp>
        <p:nvSpPr>
          <p:cNvPr id="11" name="Text Placeholder 2">
            <a:extLst>
              <a:ext uri="{FF2B5EF4-FFF2-40B4-BE49-F238E27FC236}">
                <a16:creationId xmlns:a16="http://schemas.microsoft.com/office/drawing/2014/main" id="{56E47101-C085-6297-C115-9EBF88B16D56}"/>
              </a:ext>
            </a:extLst>
          </p:cNvPr>
          <p:cNvSpPr>
            <a:spLocks noGrp="1"/>
          </p:cNvSpPr>
          <p:nvPr>
            <p:ph type="body" sz="quarter" idx="40" hasCustomPrompt="1"/>
          </p:nvPr>
        </p:nvSpPr>
        <p:spPr>
          <a:xfrm>
            <a:off x="6397314" y="5397650"/>
            <a:ext cx="1755648" cy="320040"/>
          </a:xfrm>
          <a:prstGeom prst="rect">
            <a:avLst/>
          </a:prstGeom>
        </p:spPr>
        <p:txBody>
          <a:bodyPr>
            <a:noAutofit/>
          </a:bodyPr>
          <a:lstStyle>
            <a:lvl1pPr marL="0" indent="0" algn="ctr">
              <a:buNone/>
              <a:defRPr sz="1400" b="0" i="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Insert Name</a:t>
            </a:r>
          </a:p>
        </p:txBody>
      </p:sp>
      <p:sp>
        <p:nvSpPr>
          <p:cNvPr id="14" name="Text Placeholder 2">
            <a:extLst>
              <a:ext uri="{FF2B5EF4-FFF2-40B4-BE49-F238E27FC236}">
                <a16:creationId xmlns:a16="http://schemas.microsoft.com/office/drawing/2014/main" id="{41FD4260-BDB7-E5D5-F287-A09CF59D6E3B}"/>
              </a:ext>
            </a:extLst>
          </p:cNvPr>
          <p:cNvSpPr>
            <a:spLocks noGrp="1"/>
          </p:cNvSpPr>
          <p:nvPr>
            <p:ph type="body" sz="quarter" idx="41" hasCustomPrompt="1"/>
          </p:nvPr>
        </p:nvSpPr>
        <p:spPr>
          <a:xfrm>
            <a:off x="3828926" y="5397650"/>
            <a:ext cx="1755648" cy="320040"/>
          </a:xfrm>
          <a:prstGeom prst="rect">
            <a:avLst/>
          </a:prstGeom>
        </p:spPr>
        <p:txBody>
          <a:bodyPr>
            <a:noAutofit/>
          </a:bodyPr>
          <a:lstStyle>
            <a:lvl1pPr marL="0" indent="0" algn="ctr">
              <a:buNone/>
              <a:defRPr sz="1400" b="0" i="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Insert Name</a:t>
            </a:r>
          </a:p>
        </p:txBody>
      </p:sp>
      <p:sp>
        <p:nvSpPr>
          <p:cNvPr id="16" name="Text Placeholder 2">
            <a:extLst>
              <a:ext uri="{FF2B5EF4-FFF2-40B4-BE49-F238E27FC236}">
                <a16:creationId xmlns:a16="http://schemas.microsoft.com/office/drawing/2014/main" id="{F6D4661C-6339-5F75-019F-4802D3686E8F}"/>
              </a:ext>
            </a:extLst>
          </p:cNvPr>
          <p:cNvSpPr>
            <a:spLocks noGrp="1"/>
          </p:cNvSpPr>
          <p:nvPr>
            <p:ph type="body" sz="quarter" idx="42" hasCustomPrompt="1"/>
          </p:nvPr>
        </p:nvSpPr>
        <p:spPr>
          <a:xfrm>
            <a:off x="1110613" y="5397650"/>
            <a:ext cx="1755648" cy="320040"/>
          </a:xfrm>
          <a:prstGeom prst="rect">
            <a:avLst/>
          </a:prstGeom>
        </p:spPr>
        <p:txBody>
          <a:bodyPr>
            <a:noAutofit/>
          </a:bodyPr>
          <a:lstStyle>
            <a:lvl1pPr marL="0" indent="0" algn="ctr">
              <a:buNone/>
              <a:defRPr sz="1400" b="0" i="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Insert Name</a:t>
            </a:r>
          </a:p>
        </p:txBody>
      </p:sp>
      <p:sp>
        <p:nvSpPr>
          <p:cNvPr id="23" name="Picture Placeholder 52">
            <a:extLst>
              <a:ext uri="{FF2B5EF4-FFF2-40B4-BE49-F238E27FC236}">
                <a16:creationId xmlns:a16="http://schemas.microsoft.com/office/drawing/2014/main" id="{9CA702FE-132D-B1F2-FECE-50A61CFEED5D}"/>
              </a:ext>
            </a:extLst>
          </p:cNvPr>
          <p:cNvSpPr>
            <a:spLocks noGrp="1"/>
          </p:cNvSpPr>
          <p:nvPr>
            <p:ph type="pic" sz="quarter" idx="49"/>
          </p:nvPr>
        </p:nvSpPr>
        <p:spPr>
          <a:xfrm>
            <a:off x="9160697" y="3582363"/>
            <a:ext cx="1682496" cy="1681163"/>
          </a:xfrm>
          <a:prstGeom prst="ellipse">
            <a:avLst/>
          </a:prstGeom>
          <a:solidFill>
            <a:schemeClr val="tx1"/>
          </a:solidFill>
        </p:spPr>
        <p:txBody>
          <a:bodyPr/>
          <a:lstStyle/>
          <a:p>
            <a:r>
              <a:rPr lang="en-US"/>
              <a:t>Click icon to add picture</a:t>
            </a:r>
          </a:p>
        </p:txBody>
      </p:sp>
      <p:sp>
        <p:nvSpPr>
          <p:cNvPr id="25" name="Picture Placeholder 52">
            <a:extLst>
              <a:ext uri="{FF2B5EF4-FFF2-40B4-BE49-F238E27FC236}">
                <a16:creationId xmlns:a16="http://schemas.microsoft.com/office/drawing/2014/main" id="{5CB70A01-7130-E623-EBB7-FC49A9A20F18}"/>
              </a:ext>
            </a:extLst>
          </p:cNvPr>
          <p:cNvSpPr>
            <a:spLocks noGrp="1"/>
          </p:cNvSpPr>
          <p:nvPr>
            <p:ph type="pic" sz="quarter" idx="48"/>
          </p:nvPr>
        </p:nvSpPr>
        <p:spPr>
          <a:xfrm>
            <a:off x="6469551" y="3607111"/>
            <a:ext cx="1682496" cy="1681163"/>
          </a:xfrm>
          <a:prstGeom prst="ellipse">
            <a:avLst/>
          </a:prstGeom>
          <a:solidFill>
            <a:schemeClr val="tx1"/>
          </a:solidFill>
        </p:spPr>
        <p:txBody>
          <a:bodyPr/>
          <a:lstStyle/>
          <a:p>
            <a:r>
              <a:rPr lang="en-US"/>
              <a:t>Click icon to add picture</a:t>
            </a:r>
          </a:p>
        </p:txBody>
      </p:sp>
      <p:sp>
        <p:nvSpPr>
          <p:cNvPr id="26" name="Picture Placeholder 52">
            <a:extLst>
              <a:ext uri="{FF2B5EF4-FFF2-40B4-BE49-F238E27FC236}">
                <a16:creationId xmlns:a16="http://schemas.microsoft.com/office/drawing/2014/main" id="{F101A85A-24C1-351C-4172-660C1D46D76A}"/>
              </a:ext>
            </a:extLst>
          </p:cNvPr>
          <p:cNvSpPr>
            <a:spLocks noGrp="1"/>
          </p:cNvSpPr>
          <p:nvPr>
            <p:ph type="pic" sz="quarter" idx="47"/>
          </p:nvPr>
        </p:nvSpPr>
        <p:spPr>
          <a:xfrm>
            <a:off x="3865260" y="3610809"/>
            <a:ext cx="1682496" cy="1681163"/>
          </a:xfrm>
          <a:prstGeom prst="ellipse">
            <a:avLst/>
          </a:prstGeom>
          <a:solidFill>
            <a:schemeClr val="tx1"/>
          </a:solidFill>
        </p:spPr>
        <p:txBody>
          <a:bodyPr/>
          <a:lstStyle/>
          <a:p>
            <a:r>
              <a:rPr lang="en-US"/>
              <a:t>Click icon to add picture</a:t>
            </a:r>
          </a:p>
        </p:txBody>
      </p:sp>
      <p:sp>
        <p:nvSpPr>
          <p:cNvPr id="28" name="Picture Placeholder 52">
            <a:extLst>
              <a:ext uri="{FF2B5EF4-FFF2-40B4-BE49-F238E27FC236}">
                <a16:creationId xmlns:a16="http://schemas.microsoft.com/office/drawing/2014/main" id="{3D769C16-DD66-6F85-FFFE-576B729F20CD}"/>
              </a:ext>
            </a:extLst>
          </p:cNvPr>
          <p:cNvSpPr>
            <a:spLocks noGrp="1"/>
          </p:cNvSpPr>
          <p:nvPr>
            <p:ph type="pic" sz="quarter" idx="46"/>
          </p:nvPr>
        </p:nvSpPr>
        <p:spPr>
          <a:xfrm>
            <a:off x="1134229" y="3610810"/>
            <a:ext cx="1682496" cy="1681163"/>
          </a:xfrm>
          <a:prstGeom prst="ellipse">
            <a:avLst/>
          </a:prstGeom>
          <a:solidFill>
            <a:schemeClr val="tx1"/>
          </a:solidFill>
        </p:spPr>
        <p:txBody>
          <a:bodyPr/>
          <a:lstStyle/>
          <a:p>
            <a:r>
              <a:rPr lang="en-US"/>
              <a:t>Click icon to add picture</a:t>
            </a:r>
          </a:p>
        </p:txBody>
      </p:sp>
      <p:sp>
        <p:nvSpPr>
          <p:cNvPr id="30" name="Picture Placeholder 52">
            <a:extLst>
              <a:ext uri="{FF2B5EF4-FFF2-40B4-BE49-F238E27FC236}">
                <a16:creationId xmlns:a16="http://schemas.microsoft.com/office/drawing/2014/main" id="{88A3E725-D8B6-2238-B401-4E27165488BB}"/>
              </a:ext>
            </a:extLst>
          </p:cNvPr>
          <p:cNvSpPr>
            <a:spLocks noGrp="1"/>
          </p:cNvSpPr>
          <p:nvPr>
            <p:ph type="pic" sz="quarter" idx="43"/>
          </p:nvPr>
        </p:nvSpPr>
        <p:spPr>
          <a:xfrm>
            <a:off x="3865260" y="949196"/>
            <a:ext cx="1682496" cy="1681163"/>
          </a:xfrm>
          <a:prstGeom prst="ellipse">
            <a:avLst/>
          </a:prstGeom>
          <a:solidFill>
            <a:schemeClr val="tx1"/>
          </a:solidFill>
        </p:spPr>
        <p:txBody>
          <a:bodyPr/>
          <a:lstStyle/>
          <a:p>
            <a:r>
              <a:rPr lang="en-US"/>
              <a:t>Click icon to add picture</a:t>
            </a:r>
          </a:p>
        </p:txBody>
      </p:sp>
      <p:sp>
        <p:nvSpPr>
          <p:cNvPr id="31" name="Picture Placeholder 52">
            <a:extLst>
              <a:ext uri="{FF2B5EF4-FFF2-40B4-BE49-F238E27FC236}">
                <a16:creationId xmlns:a16="http://schemas.microsoft.com/office/drawing/2014/main" id="{6A09A5D3-4439-44F2-9094-1C6C2C509124}"/>
              </a:ext>
            </a:extLst>
          </p:cNvPr>
          <p:cNvSpPr>
            <a:spLocks noGrp="1"/>
          </p:cNvSpPr>
          <p:nvPr>
            <p:ph type="pic" sz="quarter" idx="44"/>
          </p:nvPr>
        </p:nvSpPr>
        <p:spPr>
          <a:xfrm>
            <a:off x="6433834" y="937563"/>
            <a:ext cx="1682496" cy="1681163"/>
          </a:xfrm>
          <a:prstGeom prst="ellipse">
            <a:avLst/>
          </a:prstGeom>
          <a:solidFill>
            <a:schemeClr val="tx1"/>
          </a:solidFill>
        </p:spPr>
        <p:txBody>
          <a:bodyPr/>
          <a:lstStyle/>
          <a:p>
            <a:r>
              <a:rPr lang="en-US"/>
              <a:t>Click icon to add picture</a:t>
            </a:r>
          </a:p>
        </p:txBody>
      </p:sp>
      <p:sp>
        <p:nvSpPr>
          <p:cNvPr id="32" name="Picture Placeholder 52">
            <a:extLst>
              <a:ext uri="{FF2B5EF4-FFF2-40B4-BE49-F238E27FC236}">
                <a16:creationId xmlns:a16="http://schemas.microsoft.com/office/drawing/2014/main" id="{70198054-7247-671E-BFB8-209C16ED823A}"/>
              </a:ext>
            </a:extLst>
          </p:cNvPr>
          <p:cNvSpPr>
            <a:spLocks noGrp="1"/>
          </p:cNvSpPr>
          <p:nvPr>
            <p:ph type="pic" sz="quarter" idx="45"/>
          </p:nvPr>
        </p:nvSpPr>
        <p:spPr>
          <a:xfrm>
            <a:off x="9162696" y="937563"/>
            <a:ext cx="1682496" cy="1681163"/>
          </a:xfrm>
          <a:prstGeom prst="ellipse">
            <a:avLst/>
          </a:prstGeom>
          <a:solidFill>
            <a:schemeClr val="tx1"/>
          </a:solidFill>
        </p:spPr>
        <p:txBody>
          <a:bodyPr/>
          <a:lstStyle/>
          <a:p>
            <a:r>
              <a:rPr lang="en-US"/>
              <a:t>Click icon to add picture</a:t>
            </a:r>
          </a:p>
        </p:txBody>
      </p:sp>
    </p:spTree>
    <p:extLst>
      <p:ext uri="{BB962C8B-B14F-4D97-AF65-F5344CB8AC3E}">
        <p14:creationId xmlns:p14="http://schemas.microsoft.com/office/powerpoint/2010/main" val="236596270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253"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am Slide V2">
    <p:bg>
      <p:bgPr>
        <a:solidFill>
          <a:schemeClr val="tx1">
            <a:alpha val="20000"/>
          </a:schemeClr>
        </a:solidFill>
        <a:effectLst/>
      </p:bgPr>
    </p:bg>
    <p:spTree>
      <p:nvGrpSpPr>
        <p:cNvPr id="1" name=""/>
        <p:cNvGrpSpPr/>
        <p:nvPr/>
      </p:nvGrpSpPr>
      <p:grpSpPr>
        <a:xfrm>
          <a:off x="0" y="0"/>
          <a:ext cx="0" cy="0"/>
          <a:chOff x="0" y="0"/>
          <a:chExt cx="0" cy="0"/>
        </a:xfrm>
      </p:grpSpPr>
      <p:sp>
        <p:nvSpPr>
          <p:cNvPr id="12" name="Date Placeholder 3">
            <a:extLst>
              <a:ext uri="{FF2B5EF4-FFF2-40B4-BE49-F238E27FC236}">
                <a16:creationId xmlns:a16="http://schemas.microsoft.com/office/drawing/2014/main" id="{8C32BA89-BFBB-AF21-55F3-8573D5093594}"/>
              </a:ext>
            </a:extLst>
          </p:cNvPr>
          <p:cNvSpPr>
            <a:spLocks noGrp="1"/>
          </p:cNvSpPr>
          <p:nvPr>
            <p:ph type="dt" sz="half" idx="2"/>
          </p:nvPr>
        </p:nvSpPr>
        <p:spPr>
          <a:xfrm>
            <a:off x="838200" y="6405118"/>
            <a:ext cx="2743200" cy="365125"/>
          </a:xfrm>
          <a:prstGeom prst="rect">
            <a:avLst/>
          </a:prstGeom>
        </p:spPr>
        <p:txBody>
          <a:bodyPr vert="horz" lIns="91440" tIns="45720" rIns="91440" bIns="45720" rtlCol="0" anchor="ctr"/>
          <a:lstStyle>
            <a:lvl1pPr algn="l">
              <a:defRPr sz="1200" baseline="0">
                <a:solidFill>
                  <a:schemeClr val="bg2"/>
                </a:solidFill>
                <a:latin typeface="Open Sans Condensed Condensed S" pitchFamily="2" charset="0"/>
              </a:defRPr>
            </a:lvl1pPr>
          </a:lstStyle>
          <a:p>
            <a:fld id="{36A3AC5A-82F2-2147-AF58-9F464E595943}" type="datetime1">
              <a:rPr lang="en-US" smtClean="0"/>
              <a:t>7/17/2026</a:t>
            </a:fld>
            <a:endParaRPr lang="en-US">
              <a:solidFill>
                <a:schemeClr val="bg2"/>
              </a:solidFill>
            </a:endParaRPr>
          </a:p>
        </p:txBody>
      </p:sp>
      <p:sp>
        <p:nvSpPr>
          <p:cNvPr id="13" name="Slide Number Placeholder 5">
            <a:extLst>
              <a:ext uri="{FF2B5EF4-FFF2-40B4-BE49-F238E27FC236}">
                <a16:creationId xmlns:a16="http://schemas.microsoft.com/office/drawing/2014/main" id="{4414FCE5-71DB-C724-C21C-D9B46F74C234}"/>
              </a:ext>
            </a:extLst>
          </p:cNvPr>
          <p:cNvSpPr>
            <a:spLocks noGrp="1"/>
          </p:cNvSpPr>
          <p:nvPr>
            <p:ph type="sldNum" sz="quarter" idx="4"/>
          </p:nvPr>
        </p:nvSpPr>
        <p:spPr>
          <a:xfrm>
            <a:off x="8610600" y="6405118"/>
            <a:ext cx="2743200" cy="365125"/>
          </a:xfrm>
          <a:prstGeom prst="rect">
            <a:avLst/>
          </a:prstGeom>
        </p:spPr>
        <p:txBody>
          <a:bodyPr vert="horz" lIns="91440" tIns="45720" rIns="91440" bIns="45720" rtlCol="0" anchor="ctr"/>
          <a:lstStyle>
            <a:lvl1pPr algn="r">
              <a:defRPr sz="1200" baseline="0">
                <a:solidFill>
                  <a:schemeClr val="bg2"/>
                </a:solidFill>
                <a:latin typeface="Open Sans Condensed Condensed S" pitchFamily="2" charset="0"/>
              </a:defRPr>
            </a:lvl1pPr>
          </a:lstStyle>
          <a:p>
            <a:fld id="{8E9A1126-B604-F445-A210-28E50C3A7AE7}" type="slidenum">
              <a:rPr lang="en-US" smtClean="0"/>
              <a:pPr/>
              <a:t>‹#›</a:t>
            </a:fld>
            <a:endParaRPr lang="en-US">
              <a:solidFill>
                <a:schemeClr val="bg2"/>
              </a:solidFill>
            </a:endParaRPr>
          </a:p>
        </p:txBody>
      </p:sp>
      <p:sp>
        <p:nvSpPr>
          <p:cNvPr id="41" name="Title 1">
            <a:extLst>
              <a:ext uri="{FF2B5EF4-FFF2-40B4-BE49-F238E27FC236}">
                <a16:creationId xmlns:a16="http://schemas.microsoft.com/office/drawing/2014/main" id="{99B94920-A78A-C1D5-71F3-CD12AED2D3CB}"/>
              </a:ext>
            </a:extLst>
          </p:cNvPr>
          <p:cNvSpPr>
            <a:spLocks noGrp="1"/>
          </p:cNvSpPr>
          <p:nvPr>
            <p:ph type="title" hasCustomPrompt="1"/>
          </p:nvPr>
        </p:nvSpPr>
        <p:spPr>
          <a:xfrm>
            <a:off x="203617" y="268543"/>
            <a:ext cx="2743200" cy="553998"/>
          </a:xfrm>
          <a:prstGeom prst="rect">
            <a:avLst/>
          </a:prstGeom>
        </p:spPr>
        <p:txBody>
          <a:bodyPr/>
          <a:lstStyle>
            <a:lvl1pPr>
              <a:defRPr sz="2400" baseline="0">
                <a:solidFill>
                  <a:schemeClr val="accent3"/>
                </a:solidFill>
              </a:defRPr>
            </a:lvl1pPr>
          </a:lstStyle>
          <a:p>
            <a:r>
              <a:rPr lang="en-US"/>
              <a:t>Meet the team</a:t>
            </a:r>
          </a:p>
        </p:txBody>
      </p:sp>
      <p:sp>
        <p:nvSpPr>
          <p:cNvPr id="78" name="Picture Placeholder 52">
            <a:extLst>
              <a:ext uri="{FF2B5EF4-FFF2-40B4-BE49-F238E27FC236}">
                <a16:creationId xmlns:a16="http://schemas.microsoft.com/office/drawing/2014/main" id="{7B98B984-1805-D3B5-7A76-C518370237C4}"/>
              </a:ext>
            </a:extLst>
          </p:cNvPr>
          <p:cNvSpPr>
            <a:spLocks noGrp="1"/>
          </p:cNvSpPr>
          <p:nvPr>
            <p:ph type="pic" sz="quarter" idx="34"/>
          </p:nvPr>
        </p:nvSpPr>
        <p:spPr>
          <a:xfrm>
            <a:off x="1134229" y="937563"/>
            <a:ext cx="1682496" cy="1681163"/>
          </a:xfrm>
          <a:prstGeom prst="ellipse">
            <a:avLst/>
          </a:prstGeom>
          <a:solidFill>
            <a:srgbClr val="E8E8E8"/>
          </a:solidFill>
        </p:spPr>
        <p:txBody>
          <a:bodyPr/>
          <a:lstStyle/>
          <a:p>
            <a:r>
              <a:rPr lang="en-US"/>
              <a:t>Click icon to add picture</a:t>
            </a:r>
          </a:p>
        </p:txBody>
      </p:sp>
      <p:sp>
        <p:nvSpPr>
          <p:cNvPr id="80" name="Picture Placeholder 52">
            <a:extLst>
              <a:ext uri="{FF2B5EF4-FFF2-40B4-BE49-F238E27FC236}">
                <a16:creationId xmlns:a16="http://schemas.microsoft.com/office/drawing/2014/main" id="{C11C8A39-95DB-7C5C-11C4-955FD3E681C8}"/>
              </a:ext>
            </a:extLst>
          </p:cNvPr>
          <p:cNvSpPr>
            <a:spLocks noGrp="1"/>
          </p:cNvSpPr>
          <p:nvPr>
            <p:ph type="pic" sz="quarter" idx="64"/>
          </p:nvPr>
        </p:nvSpPr>
        <p:spPr>
          <a:xfrm>
            <a:off x="3865260" y="957820"/>
            <a:ext cx="1682496" cy="1681163"/>
          </a:xfrm>
          <a:prstGeom prst="ellipse">
            <a:avLst/>
          </a:prstGeom>
          <a:solidFill>
            <a:srgbClr val="E8E8E8"/>
          </a:solidFill>
        </p:spPr>
        <p:txBody>
          <a:bodyPr/>
          <a:lstStyle/>
          <a:p>
            <a:r>
              <a:rPr lang="en-US"/>
              <a:t>Click icon to add picture</a:t>
            </a:r>
          </a:p>
        </p:txBody>
      </p:sp>
      <p:sp>
        <p:nvSpPr>
          <p:cNvPr id="82" name="Picture Placeholder 52">
            <a:extLst>
              <a:ext uri="{FF2B5EF4-FFF2-40B4-BE49-F238E27FC236}">
                <a16:creationId xmlns:a16="http://schemas.microsoft.com/office/drawing/2014/main" id="{412E6C38-2FD3-EF66-1A0C-918C801BF93C}"/>
              </a:ext>
            </a:extLst>
          </p:cNvPr>
          <p:cNvSpPr>
            <a:spLocks noGrp="1"/>
          </p:cNvSpPr>
          <p:nvPr>
            <p:ph type="pic" sz="quarter" idx="65"/>
          </p:nvPr>
        </p:nvSpPr>
        <p:spPr>
          <a:xfrm>
            <a:off x="6427499" y="947116"/>
            <a:ext cx="1682496" cy="1681163"/>
          </a:xfrm>
          <a:prstGeom prst="ellipse">
            <a:avLst/>
          </a:prstGeom>
          <a:solidFill>
            <a:srgbClr val="E8E8E8"/>
          </a:solidFill>
        </p:spPr>
        <p:txBody>
          <a:bodyPr/>
          <a:lstStyle/>
          <a:p>
            <a:r>
              <a:rPr lang="en-US"/>
              <a:t>Click icon to add picture</a:t>
            </a:r>
          </a:p>
        </p:txBody>
      </p:sp>
      <p:sp>
        <p:nvSpPr>
          <p:cNvPr id="84" name="Picture Placeholder 52">
            <a:extLst>
              <a:ext uri="{FF2B5EF4-FFF2-40B4-BE49-F238E27FC236}">
                <a16:creationId xmlns:a16="http://schemas.microsoft.com/office/drawing/2014/main" id="{86953E25-47BF-CD27-F1FB-AE2A1A2A687C}"/>
              </a:ext>
            </a:extLst>
          </p:cNvPr>
          <p:cNvSpPr>
            <a:spLocks noGrp="1"/>
          </p:cNvSpPr>
          <p:nvPr>
            <p:ph type="pic" sz="quarter" idx="66"/>
          </p:nvPr>
        </p:nvSpPr>
        <p:spPr>
          <a:xfrm>
            <a:off x="9160697" y="947116"/>
            <a:ext cx="1682496" cy="1681163"/>
          </a:xfrm>
          <a:prstGeom prst="ellipse">
            <a:avLst/>
          </a:prstGeom>
          <a:solidFill>
            <a:srgbClr val="E8E8E8"/>
          </a:solidFill>
        </p:spPr>
        <p:txBody>
          <a:bodyPr/>
          <a:lstStyle/>
          <a:p>
            <a:r>
              <a:rPr lang="en-US"/>
              <a:t>Click icon to add picture</a:t>
            </a:r>
          </a:p>
        </p:txBody>
      </p:sp>
      <p:sp>
        <p:nvSpPr>
          <p:cNvPr id="86" name="Picture Placeholder 52">
            <a:extLst>
              <a:ext uri="{FF2B5EF4-FFF2-40B4-BE49-F238E27FC236}">
                <a16:creationId xmlns:a16="http://schemas.microsoft.com/office/drawing/2014/main" id="{4311EBBC-02EB-7177-9205-575838723D62}"/>
              </a:ext>
            </a:extLst>
          </p:cNvPr>
          <p:cNvSpPr>
            <a:spLocks noGrp="1"/>
          </p:cNvSpPr>
          <p:nvPr>
            <p:ph type="pic" sz="quarter" idx="67"/>
          </p:nvPr>
        </p:nvSpPr>
        <p:spPr>
          <a:xfrm>
            <a:off x="1134229" y="3613433"/>
            <a:ext cx="1682496" cy="1681163"/>
          </a:xfrm>
          <a:prstGeom prst="ellipse">
            <a:avLst/>
          </a:prstGeom>
          <a:solidFill>
            <a:srgbClr val="E8E8E8"/>
          </a:solidFill>
        </p:spPr>
        <p:txBody>
          <a:bodyPr/>
          <a:lstStyle/>
          <a:p>
            <a:r>
              <a:rPr lang="en-US"/>
              <a:t>Click icon to add picture</a:t>
            </a:r>
          </a:p>
        </p:txBody>
      </p:sp>
      <p:sp>
        <p:nvSpPr>
          <p:cNvPr id="88" name="Picture Placeholder 52">
            <a:extLst>
              <a:ext uri="{FF2B5EF4-FFF2-40B4-BE49-F238E27FC236}">
                <a16:creationId xmlns:a16="http://schemas.microsoft.com/office/drawing/2014/main" id="{5AA036D4-5E11-7C8B-6A0C-AE55C3BB8D12}"/>
              </a:ext>
            </a:extLst>
          </p:cNvPr>
          <p:cNvSpPr>
            <a:spLocks noGrp="1"/>
          </p:cNvSpPr>
          <p:nvPr>
            <p:ph type="pic" sz="quarter" idx="68"/>
          </p:nvPr>
        </p:nvSpPr>
        <p:spPr>
          <a:xfrm>
            <a:off x="3865260" y="3607110"/>
            <a:ext cx="1682496" cy="1681163"/>
          </a:xfrm>
          <a:prstGeom prst="ellipse">
            <a:avLst/>
          </a:prstGeom>
          <a:solidFill>
            <a:srgbClr val="E8E8E8"/>
          </a:solidFill>
        </p:spPr>
        <p:txBody>
          <a:bodyPr/>
          <a:lstStyle/>
          <a:p>
            <a:r>
              <a:rPr lang="en-US"/>
              <a:t>Click icon to add picture</a:t>
            </a:r>
          </a:p>
        </p:txBody>
      </p:sp>
      <p:sp>
        <p:nvSpPr>
          <p:cNvPr id="90" name="Picture Placeholder 52">
            <a:extLst>
              <a:ext uri="{FF2B5EF4-FFF2-40B4-BE49-F238E27FC236}">
                <a16:creationId xmlns:a16="http://schemas.microsoft.com/office/drawing/2014/main" id="{66BD020D-CCAD-7E33-CF61-A180B0AA5CF0}"/>
              </a:ext>
            </a:extLst>
          </p:cNvPr>
          <p:cNvSpPr>
            <a:spLocks noGrp="1"/>
          </p:cNvSpPr>
          <p:nvPr>
            <p:ph type="pic" sz="quarter" idx="69"/>
          </p:nvPr>
        </p:nvSpPr>
        <p:spPr>
          <a:xfrm>
            <a:off x="6469551" y="3607109"/>
            <a:ext cx="1682496" cy="1681163"/>
          </a:xfrm>
          <a:prstGeom prst="ellipse">
            <a:avLst/>
          </a:prstGeom>
          <a:solidFill>
            <a:srgbClr val="E8E8E8"/>
          </a:solidFill>
        </p:spPr>
        <p:txBody>
          <a:bodyPr/>
          <a:lstStyle/>
          <a:p>
            <a:r>
              <a:rPr lang="en-US"/>
              <a:t>Click icon to add picture</a:t>
            </a:r>
          </a:p>
        </p:txBody>
      </p:sp>
      <p:sp>
        <p:nvSpPr>
          <p:cNvPr id="93" name="Picture Placeholder 52">
            <a:extLst>
              <a:ext uri="{FF2B5EF4-FFF2-40B4-BE49-F238E27FC236}">
                <a16:creationId xmlns:a16="http://schemas.microsoft.com/office/drawing/2014/main" id="{9CE79344-809E-01DA-04E7-9CB04B72556E}"/>
              </a:ext>
            </a:extLst>
          </p:cNvPr>
          <p:cNvSpPr>
            <a:spLocks noGrp="1"/>
          </p:cNvSpPr>
          <p:nvPr>
            <p:ph type="pic" sz="quarter" idx="70"/>
          </p:nvPr>
        </p:nvSpPr>
        <p:spPr>
          <a:xfrm>
            <a:off x="9160697" y="3582363"/>
            <a:ext cx="1682496" cy="1681163"/>
          </a:xfrm>
          <a:prstGeom prst="ellipse">
            <a:avLst/>
          </a:prstGeom>
          <a:solidFill>
            <a:srgbClr val="E8E8E8"/>
          </a:solidFill>
        </p:spPr>
        <p:txBody>
          <a:bodyPr/>
          <a:lstStyle/>
          <a:p>
            <a:r>
              <a:rPr lang="en-US"/>
              <a:t>Click icon to add picture</a:t>
            </a:r>
          </a:p>
        </p:txBody>
      </p:sp>
      <p:sp>
        <p:nvSpPr>
          <p:cNvPr id="20" name="Text Placeholder 23">
            <a:extLst>
              <a:ext uri="{FF2B5EF4-FFF2-40B4-BE49-F238E27FC236}">
                <a16:creationId xmlns:a16="http://schemas.microsoft.com/office/drawing/2014/main" id="{DA249110-76E3-290E-2934-6DD3D234B021}"/>
              </a:ext>
            </a:extLst>
          </p:cNvPr>
          <p:cNvSpPr>
            <a:spLocks noGrp="1"/>
          </p:cNvSpPr>
          <p:nvPr>
            <p:ph type="body" sz="quarter" idx="19" hasCustomPrompt="1"/>
          </p:nvPr>
        </p:nvSpPr>
        <p:spPr>
          <a:xfrm>
            <a:off x="1110613" y="3125289"/>
            <a:ext cx="1755592" cy="223030"/>
          </a:xfrm>
          <a:prstGeom prst="rect">
            <a:avLst/>
          </a:prstGeom>
        </p:spPr>
        <p:txBody>
          <a:bodyPr>
            <a:noAutofit/>
          </a:bodyPr>
          <a:lstStyle>
            <a:lvl1pPr marL="0" indent="0" algn="ctr">
              <a:buNone/>
              <a:defRPr lang="en-US" sz="1200" b="0" i="0" kern="1200" baseline="0" dirty="0" smtClean="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Insert Title</a:t>
            </a:r>
          </a:p>
        </p:txBody>
      </p:sp>
      <p:sp>
        <p:nvSpPr>
          <p:cNvPr id="21" name="Text Placeholder 23">
            <a:extLst>
              <a:ext uri="{FF2B5EF4-FFF2-40B4-BE49-F238E27FC236}">
                <a16:creationId xmlns:a16="http://schemas.microsoft.com/office/drawing/2014/main" id="{41365AE4-8AF7-C2F3-0E42-81225C8B1EAA}"/>
              </a:ext>
            </a:extLst>
          </p:cNvPr>
          <p:cNvSpPr>
            <a:spLocks noGrp="1"/>
          </p:cNvSpPr>
          <p:nvPr>
            <p:ph type="body" sz="quarter" idx="21" hasCustomPrompt="1"/>
          </p:nvPr>
        </p:nvSpPr>
        <p:spPr>
          <a:xfrm>
            <a:off x="3828926" y="3125289"/>
            <a:ext cx="1755592" cy="223030"/>
          </a:xfrm>
          <a:prstGeom prst="rect">
            <a:avLst/>
          </a:prstGeom>
        </p:spPr>
        <p:txBody>
          <a:bodyPr lIns="0" rIns="0">
            <a:noAutofit/>
          </a:bodyPr>
          <a:lstStyle>
            <a:lvl1pPr marL="0" indent="0" algn="ctr">
              <a:buNone/>
              <a:defRPr lang="en-US" sz="1200" b="0" i="0" kern="1200" baseline="0" dirty="0" smtClean="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Insert Title</a:t>
            </a:r>
          </a:p>
        </p:txBody>
      </p:sp>
      <p:sp>
        <p:nvSpPr>
          <p:cNvPr id="22" name="Text Placeholder 23">
            <a:extLst>
              <a:ext uri="{FF2B5EF4-FFF2-40B4-BE49-F238E27FC236}">
                <a16:creationId xmlns:a16="http://schemas.microsoft.com/office/drawing/2014/main" id="{3BE221B1-09B1-DDBB-BFFC-E9F6336C5997}"/>
              </a:ext>
            </a:extLst>
          </p:cNvPr>
          <p:cNvSpPr>
            <a:spLocks noGrp="1"/>
          </p:cNvSpPr>
          <p:nvPr>
            <p:ph type="body" sz="quarter" idx="23" hasCustomPrompt="1"/>
          </p:nvPr>
        </p:nvSpPr>
        <p:spPr>
          <a:xfrm>
            <a:off x="6397314" y="3125289"/>
            <a:ext cx="1755592" cy="223030"/>
          </a:xfrm>
          <a:prstGeom prst="rect">
            <a:avLst/>
          </a:prstGeom>
        </p:spPr>
        <p:txBody>
          <a:bodyPr>
            <a:noAutofit/>
          </a:bodyPr>
          <a:lstStyle>
            <a:lvl1pPr marL="0" indent="0" algn="ctr">
              <a:buNone/>
              <a:defRPr lang="en-US" sz="1200" b="0" i="0" kern="1200" baseline="0" dirty="0" smtClean="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Insert Title</a:t>
            </a:r>
          </a:p>
        </p:txBody>
      </p:sp>
      <p:sp>
        <p:nvSpPr>
          <p:cNvPr id="23" name="Text Placeholder 23">
            <a:extLst>
              <a:ext uri="{FF2B5EF4-FFF2-40B4-BE49-F238E27FC236}">
                <a16:creationId xmlns:a16="http://schemas.microsoft.com/office/drawing/2014/main" id="{85CAE98D-5030-C380-24E7-C003D7A14B73}"/>
              </a:ext>
            </a:extLst>
          </p:cNvPr>
          <p:cNvSpPr>
            <a:spLocks noGrp="1"/>
          </p:cNvSpPr>
          <p:nvPr>
            <p:ph type="body" sz="quarter" idx="25" hasCustomPrompt="1"/>
          </p:nvPr>
        </p:nvSpPr>
        <p:spPr>
          <a:xfrm>
            <a:off x="9086725" y="3125289"/>
            <a:ext cx="1755592" cy="223030"/>
          </a:xfrm>
          <a:prstGeom prst="rect">
            <a:avLst/>
          </a:prstGeom>
        </p:spPr>
        <p:txBody>
          <a:bodyPr>
            <a:noAutofit/>
          </a:bodyPr>
          <a:lstStyle>
            <a:lvl1pPr marL="0" indent="0" algn="ctr">
              <a:buNone/>
              <a:defRPr lang="en-US" sz="1200" b="0" i="0" kern="1200" baseline="0" dirty="0" smtClean="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Insert Title</a:t>
            </a:r>
          </a:p>
        </p:txBody>
      </p:sp>
      <p:sp>
        <p:nvSpPr>
          <p:cNvPr id="24" name="Text Placeholder 23">
            <a:extLst>
              <a:ext uri="{FF2B5EF4-FFF2-40B4-BE49-F238E27FC236}">
                <a16:creationId xmlns:a16="http://schemas.microsoft.com/office/drawing/2014/main" id="{CE5FF0A0-D8CB-A7FA-AF86-970484642DAA}"/>
              </a:ext>
            </a:extLst>
          </p:cNvPr>
          <p:cNvSpPr>
            <a:spLocks noGrp="1"/>
          </p:cNvSpPr>
          <p:nvPr>
            <p:ph type="body" sz="quarter" idx="27" hasCustomPrompt="1"/>
          </p:nvPr>
        </p:nvSpPr>
        <p:spPr>
          <a:xfrm>
            <a:off x="1110613" y="5787807"/>
            <a:ext cx="1755592" cy="223030"/>
          </a:xfrm>
          <a:prstGeom prst="rect">
            <a:avLst/>
          </a:prstGeom>
        </p:spPr>
        <p:txBody>
          <a:bodyPr lIns="0" rIns="0">
            <a:noAutofit/>
          </a:bodyPr>
          <a:lstStyle>
            <a:lvl1pPr marL="0" indent="0" algn="ctr">
              <a:buNone/>
              <a:defRPr lang="en-US" sz="1200" b="0" i="0" kern="1200" baseline="0" dirty="0" smtClean="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Insert Title</a:t>
            </a:r>
          </a:p>
        </p:txBody>
      </p:sp>
      <p:sp>
        <p:nvSpPr>
          <p:cNvPr id="25" name="Text Placeholder 23">
            <a:extLst>
              <a:ext uri="{FF2B5EF4-FFF2-40B4-BE49-F238E27FC236}">
                <a16:creationId xmlns:a16="http://schemas.microsoft.com/office/drawing/2014/main" id="{06B00787-D931-A15D-EF3F-39EA4059FA10}"/>
              </a:ext>
            </a:extLst>
          </p:cNvPr>
          <p:cNvSpPr>
            <a:spLocks noGrp="1"/>
          </p:cNvSpPr>
          <p:nvPr>
            <p:ph type="body" sz="quarter" idx="29" hasCustomPrompt="1"/>
          </p:nvPr>
        </p:nvSpPr>
        <p:spPr>
          <a:xfrm>
            <a:off x="3828926" y="5787807"/>
            <a:ext cx="1755592" cy="223030"/>
          </a:xfrm>
          <a:prstGeom prst="rect">
            <a:avLst/>
          </a:prstGeom>
        </p:spPr>
        <p:txBody>
          <a:bodyPr>
            <a:noAutofit/>
          </a:bodyPr>
          <a:lstStyle>
            <a:lvl1pPr marL="0" indent="0" algn="ctr">
              <a:buNone/>
              <a:defRPr lang="en-US" sz="1200" b="0" i="0" kern="1200" baseline="0" dirty="0" smtClean="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Insert Title</a:t>
            </a:r>
          </a:p>
        </p:txBody>
      </p:sp>
      <p:sp>
        <p:nvSpPr>
          <p:cNvPr id="26" name="Text Placeholder 23">
            <a:extLst>
              <a:ext uri="{FF2B5EF4-FFF2-40B4-BE49-F238E27FC236}">
                <a16:creationId xmlns:a16="http://schemas.microsoft.com/office/drawing/2014/main" id="{D35C59E8-1210-6EA0-3EDA-C1D5A37A0EE2}"/>
              </a:ext>
            </a:extLst>
          </p:cNvPr>
          <p:cNvSpPr>
            <a:spLocks noGrp="1"/>
          </p:cNvSpPr>
          <p:nvPr>
            <p:ph type="body" sz="quarter" idx="31" hasCustomPrompt="1"/>
          </p:nvPr>
        </p:nvSpPr>
        <p:spPr>
          <a:xfrm>
            <a:off x="6397314" y="5787807"/>
            <a:ext cx="1755592" cy="223030"/>
          </a:xfrm>
          <a:prstGeom prst="rect">
            <a:avLst/>
          </a:prstGeom>
        </p:spPr>
        <p:txBody>
          <a:bodyPr>
            <a:noAutofit/>
          </a:bodyPr>
          <a:lstStyle>
            <a:lvl1pPr marL="0" indent="0" algn="ctr">
              <a:buNone/>
              <a:defRPr lang="en-US" sz="1200" b="0" i="0" kern="1200" baseline="0" dirty="0" smtClean="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Insert Title</a:t>
            </a:r>
          </a:p>
        </p:txBody>
      </p:sp>
      <p:sp>
        <p:nvSpPr>
          <p:cNvPr id="27" name="Text Placeholder 23">
            <a:extLst>
              <a:ext uri="{FF2B5EF4-FFF2-40B4-BE49-F238E27FC236}">
                <a16:creationId xmlns:a16="http://schemas.microsoft.com/office/drawing/2014/main" id="{B15B058E-C5F9-F075-56E9-49B0060D8842}"/>
              </a:ext>
            </a:extLst>
          </p:cNvPr>
          <p:cNvSpPr>
            <a:spLocks noGrp="1"/>
          </p:cNvSpPr>
          <p:nvPr>
            <p:ph type="body" sz="quarter" idx="33" hasCustomPrompt="1"/>
          </p:nvPr>
        </p:nvSpPr>
        <p:spPr>
          <a:xfrm>
            <a:off x="9086725" y="5787807"/>
            <a:ext cx="1755592" cy="223030"/>
          </a:xfrm>
          <a:prstGeom prst="rect">
            <a:avLst/>
          </a:prstGeom>
        </p:spPr>
        <p:txBody>
          <a:bodyPr>
            <a:noAutofit/>
          </a:bodyPr>
          <a:lstStyle>
            <a:lvl1pPr marL="0" indent="0" algn="ctr">
              <a:buNone/>
              <a:defRPr lang="en-US" sz="1200" b="0" i="0" kern="1200" baseline="0" dirty="0" smtClean="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Insert Title</a:t>
            </a:r>
          </a:p>
        </p:txBody>
      </p:sp>
      <p:sp>
        <p:nvSpPr>
          <p:cNvPr id="28" name="Text Placeholder 2">
            <a:extLst>
              <a:ext uri="{FF2B5EF4-FFF2-40B4-BE49-F238E27FC236}">
                <a16:creationId xmlns:a16="http://schemas.microsoft.com/office/drawing/2014/main" id="{A9B87C12-534D-6EF9-7052-163FA5B9E2E9}"/>
              </a:ext>
            </a:extLst>
          </p:cNvPr>
          <p:cNvSpPr>
            <a:spLocks noGrp="1"/>
          </p:cNvSpPr>
          <p:nvPr>
            <p:ph type="body" sz="quarter" idx="35" hasCustomPrompt="1"/>
          </p:nvPr>
        </p:nvSpPr>
        <p:spPr>
          <a:xfrm>
            <a:off x="1110613" y="2737655"/>
            <a:ext cx="1755648" cy="320040"/>
          </a:xfrm>
          <a:prstGeom prst="rect">
            <a:avLst/>
          </a:prstGeom>
        </p:spPr>
        <p:txBody>
          <a:bodyPr>
            <a:noAutofit/>
          </a:bodyPr>
          <a:lstStyle>
            <a:lvl1pPr marL="0" indent="0" algn="ctr">
              <a:buNone/>
              <a:defRPr sz="1400" b="0" i="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Insert Name</a:t>
            </a:r>
          </a:p>
        </p:txBody>
      </p:sp>
      <p:sp>
        <p:nvSpPr>
          <p:cNvPr id="29" name="Text Placeholder 2">
            <a:extLst>
              <a:ext uri="{FF2B5EF4-FFF2-40B4-BE49-F238E27FC236}">
                <a16:creationId xmlns:a16="http://schemas.microsoft.com/office/drawing/2014/main" id="{E26F870C-4340-DE32-0269-930A724E5683}"/>
              </a:ext>
            </a:extLst>
          </p:cNvPr>
          <p:cNvSpPr>
            <a:spLocks noGrp="1"/>
          </p:cNvSpPr>
          <p:nvPr>
            <p:ph type="body" sz="quarter" idx="36" hasCustomPrompt="1"/>
          </p:nvPr>
        </p:nvSpPr>
        <p:spPr>
          <a:xfrm>
            <a:off x="3828870" y="2737655"/>
            <a:ext cx="1755648" cy="320040"/>
          </a:xfrm>
          <a:prstGeom prst="rect">
            <a:avLst/>
          </a:prstGeom>
        </p:spPr>
        <p:txBody>
          <a:bodyPr>
            <a:noAutofit/>
          </a:bodyPr>
          <a:lstStyle>
            <a:lvl1pPr marL="0" indent="0" algn="ctr">
              <a:buNone/>
              <a:defRPr sz="1400" b="0" i="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Insert Name</a:t>
            </a:r>
          </a:p>
        </p:txBody>
      </p:sp>
      <p:sp>
        <p:nvSpPr>
          <p:cNvPr id="30" name="Text Placeholder 2">
            <a:extLst>
              <a:ext uri="{FF2B5EF4-FFF2-40B4-BE49-F238E27FC236}">
                <a16:creationId xmlns:a16="http://schemas.microsoft.com/office/drawing/2014/main" id="{FDADD69F-3778-616D-378E-2C7D62E1ED4A}"/>
              </a:ext>
            </a:extLst>
          </p:cNvPr>
          <p:cNvSpPr>
            <a:spLocks noGrp="1"/>
          </p:cNvSpPr>
          <p:nvPr>
            <p:ph type="body" sz="quarter" idx="37" hasCustomPrompt="1"/>
          </p:nvPr>
        </p:nvSpPr>
        <p:spPr>
          <a:xfrm>
            <a:off x="6397258" y="2737655"/>
            <a:ext cx="1755648" cy="320040"/>
          </a:xfrm>
          <a:prstGeom prst="rect">
            <a:avLst/>
          </a:prstGeom>
        </p:spPr>
        <p:txBody>
          <a:bodyPr>
            <a:noAutofit/>
          </a:bodyPr>
          <a:lstStyle>
            <a:lvl1pPr marL="0" indent="0" algn="ctr">
              <a:buNone/>
              <a:defRPr sz="1400" b="0" i="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Insert Name</a:t>
            </a:r>
          </a:p>
        </p:txBody>
      </p:sp>
      <p:sp>
        <p:nvSpPr>
          <p:cNvPr id="31" name="Text Placeholder 2">
            <a:extLst>
              <a:ext uri="{FF2B5EF4-FFF2-40B4-BE49-F238E27FC236}">
                <a16:creationId xmlns:a16="http://schemas.microsoft.com/office/drawing/2014/main" id="{867EA249-8CDD-9530-8567-DDD58B9126E1}"/>
              </a:ext>
            </a:extLst>
          </p:cNvPr>
          <p:cNvSpPr>
            <a:spLocks noGrp="1"/>
          </p:cNvSpPr>
          <p:nvPr>
            <p:ph type="body" sz="quarter" idx="38" hasCustomPrompt="1"/>
          </p:nvPr>
        </p:nvSpPr>
        <p:spPr>
          <a:xfrm>
            <a:off x="9086669" y="2737655"/>
            <a:ext cx="1755648" cy="320040"/>
          </a:xfrm>
          <a:prstGeom prst="rect">
            <a:avLst/>
          </a:prstGeom>
        </p:spPr>
        <p:txBody>
          <a:bodyPr>
            <a:noAutofit/>
          </a:bodyPr>
          <a:lstStyle>
            <a:lvl1pPr marL="0" indent="0" algn="ctr">
              <a:buNone/>
              <a:defRPr sz="1400" b="0" i="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Insert Name</a:t>
            </a:r>
          </a:p>
        </p:txBody>
      </p:sp>
      <p:sp>
        <p:nvSpPr>
          <p:cNvPr id="32" name="Text Placeholder 2">
            <a:extLst>
              <a:ext uri="{FF2B5EF4-FFF2-40B4-BE49-F238E27FC236}">
                <a16:creationId xmlns:a16="http://schemas.microsoft.com/office/drawing/2014/main" id="{0B3167F9-CC5D-775B-5438-E33F790D9043}"/>
              </a:ext>
            </a:extLst>
          </p:cNvPr>
          <p:cNvSpPr>
            <a:spLocks noGrp="1"/>
          </p:cNvSpPr>
          <p:nvPr>
            <p:ph type="body" sz="quarter" idx="39" hasCustomPrompt="1"/>
          </p:nvPr>
        </p:nvSpPr>
        <p:spPr>
          <a:xfrm>
            <a:off x="9086669" y="5397650"/>
            <a:ext cx="1755648" cy="320040"/>
          </a:xfrm>
          <a:prstGeom prst="rect">
            <a:avLst/>
          </a:prstGeom>
        </p:spPr>
        <p:txBody>
          <a:bodyPr>
            <a:noAutofit/>
          </a:bodyPr>
          <a:lstStyle>
            <a:lvl1pPr marL="0" indent="0" algn="ctr">
              <a:buNone/>
              <a:defRPr sz="1400" b="0" i="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Insert Name</a:t>
            </a:r>
          </a:p>
        </p:txBody>
      </p:sp>
      <p:sp>
        <p:nvSpPr>
          <p:cNvPr id="33" name="Text Placeholder 2">
            <a:extLst>
              <a:ext uri="{FF2B5EF4-FFF2-40B4-BE49-F238E27FC236}">
                <a16:creationId xmlns:a16="http://schemas.microsoft.com/office/drawing/2014/main" id="{096A54D1-83DC-6DE3-3D57-D3EE0EF6E339}"/>
              </a:ext>
            </a:extLst>
          </p:cNvPr>
          <p:cNvSpPr>
            <a:spLocks noGrp="1"/>
          </p:cNvSpPr>
          <p:nvPr>
            <p:ph type="body" sz="quarter" idx="40" hasCustomPrompt="1"/>
          </p:nvPr>
        </p:nvSpPr>
        <p:spPr>
          <a:xfrm>
            <a:off x="6397314" y="5397650"/>
            <a:ext cx="1755648" cy="320040"/>
          </a:xfrm>
          <a:prstGeom prst="rect">
            <a:avLst/>
          </a:prstGeom>
        </p:spPr>
        <p:txBody>
          <a:bodyPr>
            <a:noAutofit/>
          </a:bodyPr>
          <a:lstStyle>
            <a:lvl1pPr marL="0" indent="0" algn="ctr">
              <a:buNone/>
              <a:defRPr sz="1400" b="0" i="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Insert Name</a:t>
            </a:r>
          </a:p>
        </p:txBody>
      </p:sp>
      <p:sp>
        <p:nvSpPr>
          <p:cNvPr id="34" name="Text Placeholder 2">
            <a:extLst>
              <a:ext uri="{FF2B5EF4-FFF2-40B4-BE49-F238E27FC236}">
                <a16:creationId xmlns:a16="http://schemas.microsoft.com/office/drawing/2014/main" id="{AAF1207D-5E54-BFD7-743B-C71AC1A1B013}"/>
              </a:ext>
            </a:extLst>
          </p:cNvPr>
          <p:cNvSpPr>
            <a:spLocks noGrp="1"/>
          </p:cNvSpPr>
          <p:nvPr>
            <p:ph type="body" sz="quarter" idx="41" hasCustomPrompt="1"/>
          </p:nvPr>
        </p:nvSpPr>
        <p:spPr>
          <a:xfrm>
            <a:off x="3828926" y="5397650"/>
            <a:ext cx="1755648" cy="320040"/>
          </a:xfrm>
          <a:prstGeom prst="rect">
            <a:avLst/>
          </a:prstGeom>
        </p:spPr>
        <p:txBody>
          <a:bodyPr>
            <a:noAutofit/>
          </a:bodyPr>
          <a:lstStyle>
            <a:lvl1pPr marL="0" indent="0" algn="ctr">
              <a:buNone/>
              <a:defRPr sz="1400" b="0" i="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Insert Name</a:t>
            </a:r>
          </a:p>
        </p:txBody>
      </p:sp>
      <p:sp>
        <p:nvSpPr>
          <p:cNvPr id="35" name="Text Placeholder 2">
            <a:extLst>
              <a:ext uri="{FF2B5EF4-FFF2-40B4-BE49-F238E27FC236}">
                <a16:creationId xmlns:a16="http://schemas.microsoft.com/office/drawing/2014/main" id="{EB9503EB-95E0-9414-A611-45A399E334BE}"/>
              </a:ext>
            </a:extLst>
          </p:cNvPr>
          <p:cNvSpPr>
            <a:spLocks noGrp="1"/>
          </p:cNvSpPr>
          <p:nvPr>
            <p:ph type="body" sz="quarter" idx="42" hasCustomPrompt="1"/>
          </p:nvPr>
        </p:nvSpPr>
        <p:spPr>
          <a:xfrm>
            <a:off x="1110613" y="5397650"/>
            <a:ext cx="1755648" cy="320040"/>
          </a:xfrm>
          <a:prstGeom prst="rect">
            <a:avLst/>
          </a:prstGeom>
        </p:spPr>
        <p:txBody>
          <a:bodyPr>
            <a:noAutofit/>
          </a:bodyPr>
          <a:lstStyle>
            <a:lvl1pPr marL="0" indent="0" algn="ctr">
              <a:buNone/>
              <a:defRPr sz="1400" b="0" i="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Insert Name</a:t>
            </a:r>
          </a:p>
        </p:txBody>
      </p:sp>
    </p:spTree>
    <p:extLst>
      <p:ext uri="{BB962C8B-B14F-4D97-AF65-F5344CB8AC3E}">
        <p14:creationId xmlns:p14="http://schemas.microsoft.com/office/powerpoint/2010/main" val="1507177036"/>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ull Image Slide">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38366350-6777-58B5-690B-D9E9CD5D9128}"/>
              </a:ext>
            </a:extLst>
          </p:cNvPr>
          <p:cNvSpPr>
            <a:spLocks noGrp="1"/>
          </p:cNvSpPr>
          <p:nvPr>
            <p:ph type="dt" sz="half" idx="2"/>
          </p:nvPr>
        </p:nvSpPr>
        <p:spPr>
          <a:xfrm>
            <a:off x="838200" y="6405118"/>
            <a:ext cx="2743200" cy="365125"/>
          </a:xfrm>
          <a:prstGeom prst="rect">
            <a:avLst/>
          </a:prstGeom>
        </p:spPr>
        <p:txBody>
          <a:bodyPr vert="horz" lIns="91440" tIns="45720" rIns="91440" bIns="45720" rtlCol="0" anchor="ctr"/>
          <a:lstStyle>
            <a:lvl1pPr algn="l">
              <a:defRPr sz="1200" baseline="0">
                <a:solidFill>
                  <a:schemeClr val="tx2"/>
                </a:solidFill>
                <a:latin typeface="Open Sans Condensed Condensed S" pitchFamily="2" charset="0"/>
              </a:defRPr>
            </a:lvl1pPr>
          </a:lstStyle>
          <a:p>
            <a:fld id="{9B2C6987-7ECB-434E-9788-6B5165F2588A}" type="datetime1">
              <a:rPr lang="en-US" smtClean="0"/>
              <a:t>7/17/2026</a:t>
            </a:fld>
            <a:endParaRPr lang="en-US">
              <a:solidFill>
                <a:schemeClr val="tx2"/>
              </a:solidFill>
              <a:latin typeface="Open Sans Condensed Condensed S" pitchFamily="2" charset="0"/>
            </a:endParaRPr>
          </a:p>
        </p:txBody>
      </p:sp>
      <p:sp>
        <p:nvSpPr>
          <p:cNvPr id="6" name="Slide Number Placeholder 5">
            <a:extLst>
              <a:ext uri="{FF2B5EF4-FFF2-40B4-BE49-F238E27FC236}">
                <a16:creationId xmlns:a16="http://schemas.microsoft.com/office/drawing/2014/main" id="{F89DB393-F95D-43DB-4453-1414B7E0A120}"/>
              </a:ext>
            </a:extLst>
          </p:cNvPr>
          <p:cNvSpPr>
            <a:spLocks noGrp="1"/>
          </p:cNvSpPr>
          <p:nvPr>
            <p:ph type="sldNum" sz="quarter" idx="4"/>
          </p:nvPr>
        </p:nvSpPr>
        <p:spPr>
          <a:xfrm>
            <a:off x="8610600" y="6405118"/>
            <a:ext cx="2743200" cy="365125"/>
          </a:xfrm>
          <a:prstGeom prst="rect">
            <a:avLst/>
          </a:prstGeom>
        </p:spPr>
        <p:txBody>
          <a:bodyPr vert="horz" lIns="91440" tIns="45720" rIns="91440" bIns="45720" rtlCol="0" anchor="ctr"/>
          <a:lstStyle>
            <a:lvl1pPr algn="r">
              <a:defRPr sz="1200" baseline="0">
                <a:solidFill>
                  <a:schemeClr val="tx2"/>
                </a:solidFill>
                <a:latin typeface="Open Sans Condensed Condensed S" pitchFamily="2" charset="0"/>
              </a:defRPr>
            </a:lvl1pPr>
          </a:lstStyle>
          <a:p>
            <a:fld id="{8E9A1126-B604-F445-A210-28E50C3A7AE7}" type="slidenum">
              <a:rPr lang="en-US" smtClean="0"/>
              <a:pPr/>
              <a:t>‹#›</a:t>
            </a:fld>
            <a:endParaRPr lang="en-US">
              <a:solidFill>
                <a:schemeClr val="tx2"/>
              </a:solidFill>
              <a:latin typeface="Open Sans Condensed Condensed S" pitchFamily="2" charset="0"/>
            </a:endParaRPr>
          </a:p>
        </p:txBody>
      </p:sp>
      <p:sp>
        <p:nvSpPr>
          <p:cNvPr id="8" name="Picture Placeholder 2">
            <a:extLst>
              <a:ext uri="{FF2B5EF4-FFF2-40B4-BE49-F238E27FC236}">
                <a16:creationId xmlns:a16="http://schemas.microsoft.com/office/drawing/2014/main" id="{CAF07002-0A6D-C148-9B90-AF65EA76A65C}"/>
              </a:ext>
            </a:extLst>
          </p:cNvPr>
          <p:cNvSpPr>
            <a:spLocks noGrp="1"/>
          </p:cNvSpPr>
          <p:nvPr>
            <p:ph type="pic" idx="1"/>
          </p:nvPr>
        </p:nvSpPr>
        <p:spPr>
          <a:xfrm>
            <a:off x="0" y="0"/>
            <a:ext cx="12192000" cy="6315456"/>
          </a:xfrm>
          <a:prstGeom prst="rect">
            <a:avLst/>
          </a:prstGeom>
        </p:spPr>
        <p:txBody>
          <a:bodyPr/>
          <a:lstStyle>
            <a:lvl1pPr marL="0" indent="0">
              <a:buNone/>
              <a:defRPr sz="32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4286661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V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C29B8-EEFF-BF1D-62B5-0A8B4471CABF}"/>
              </a:ext>
            </a:extLst>
          </p:cNvPr>
          <p:cNvSpPr>
            <a:spLocks noGrp="1"/>
          </p:cNvSpPr>
          <p:nvPr>
            <p:ph type="title"/>
          </p:nvPr>
        </p:nvSpPr>
        <p:spPr>
          <a:xfrm>
            <a:off x="838200" y="365125"/>
            <a:ext cx="10515600" cy="1325563"/>
          </a:xfrm>
          <a:prstGeom prst="rect">
            <a:avLst/>
          </a:prstGeom>
        </p:spPr>
        <p:txBody>
          <a:bodyPr/>
          <a:lstStyle>
            <a:lvl1pPr>
              <a:defRPr baseline="0">
                <a:solidFill>
                  <a:schemeClr val="tx2"/>
                </a:solidFill>
              </a:defRPr>
            </a:lvl1pPr>
          </a:lstStyle>
          <a:p>
            <a:r>
              <a:rPr lang="en-US"/>
              <a:t>Click to edit Master title style</a:t>
            </a:r>
          </a:p>
        </p:txBody>
      </p:sp>
      <p:sp>
        <p:nvSpPr>
          <p:cNvPr id="6" name="Date Placeholder 3">
            <a:extLst>
              <a:ext uri="{FF2B5EF4-FFF2-40B4-BE49-F238E27FC236}">
                <a16:creationId xmlns:a16="http://schemas.microsoft.com/office/drawing/2014/main" id="{F4132E8A-C218-E22D-469D-FB71A32D9BFC}"/>
              </a:ext>
            </a:extLst>
          </p:cNvPr>
          <p:cNvSpPr>
            <a:spLocks noGrp="1"/>
          </p:cNvSpPr>
          <p:nvPr>
            <p:ph type="dt" sz="half" idx="2"/>
          </p:nvPr>
        </p:nvSpPr>
        <p:spPr>
          <a:xfrm>
            <a:off x="838200" y="6405118"/>
            <a:ext cx="2743200" cy="365125"/>
          </a:xfrm>
          <a:prstGeom prst="rect">
            <a:avLst/>
          </a:prstGeom>
        </p:spPr>
        <p:txBody>
          <a:bodyPr vert="horz" lIns="91440" tIns="45720" rIns="91440" bIns="45720" rtlCol="0" anchor="ctr"/>
          <a:lstStyle>
            <a:lvl1pPr algn="l">
              <a:defRPr sz="1200" baseline="0">
                <a:solidFill>
                  <a:schemeClr val="tx2"/>
                </a:solidFill>
                <a:latin typeface="Open Sans Condensed Condensed S" pitchFamily="2" charset="0"/>
              </a:defRPr>
            </a:lvl1pPr>
          </a:lstStyle>
          <a:p>
            <a:fld id="{42E77910-147B-6545-904A-D7B2765B0D41}" type="datetime1">
              <a:rPr lang="en-US" smtClean="0"/>
              <a:t>7/17/2026</a:t>
            </a:fld>
            <a:endParaRPr lang="en-US">
              <a:solidFill>
                <a:schemeClr val="tx2"/>
              </a:solidFill>
              <a:latin typeface="Open Sans Condensed Condensed S" pitchFamily="2" charset="0"/>
            </a:endParaRPr>
          </a:p>
        </p:txBody>
      </p:sp>
      <p:sp>
        <p:nvSpPr>
          <p:cNvPr id="7" name="Slide Number Placeholder 5">
            <a:extLst>
              <a:ext uri="{FF2B5EF4-FFF2-40B4-BE49-F238E27FC236}">
                <a16:creationId xmlns:a16="http://schemas.microsoft.com/office/drawing/2014/main" id="{9CE7E10C-B08F-2CEF-4CDE-326E86B79D42}"/>
              </a:ext>
            </a:extLst>
          </p:cNvPr>
          <p:cNvSpPr>
            <a:spLocks noGrp="1"/>
          </p:cNvSpPr>
          <p:nvPr>
            <p:ph type="sldNum" sz="quarter" idx="4"/>
          </p:nvPr>
        </p:nvSpPr>
        <p:spPr>
          <a:xfrm>
            <a:off x="8610600" y="6405118"/>
            <a:ext cx="2743200" cy="365125"/>
          </a:xfrm>
          <a:prstGeom prst="rect">
            <a:avLst/>
          </a:prstGeom>
        </p:spPr>
        <p:txBody>
          <a:bodyPr vert="horz" lIns="91440" tIns="45720" rIns="91440" bIns="45720" rtlCol="0" anchor="ctr"/>
          <a:lstStyle>
            <a:lvl1pPr algn="r">
              <a:defRPr sz="1200" baseline="0">
                <a:solidFill>
                  <a:schemeClr val="tx2"/>
                </a:solidFill>
                <a:latin typeface="Open Sans Condensed Condensed S" pitchFamily="2" charset="0"/>
              </a:defRPr>
            </a:lvl1pPr>
          </a:lstStyle>
          <a:p>
            <a:fld id="{8E9A1126-B604-F445-A210-28E50C3A7AE7}" type="slidenum">
              <a:rPr lang="en-US" smtClean="0"/>
              <a:pPr/>
              <a:t>‹#›</a:t>
            </a:fld>
            <a:endParaRPr lang="en-US">
              <a:solidFill>
                <a:schemeClr val="tx2"/>
              </a:solidFill>
              <a:latin typeface="Open Sans Condensed Condensed S" pitchFamily="2" charset="0"/>
            </a:endParaRPr>
          </a:p>
        </p:txBody>
      </p:sp>
      <p:sp>
        <p:nvSpPr>
          <p:cNvPr id="11" name="Text Placeholder 9">
            <a:extLst>
              <a:ext uri="{FF2B5EF4-FFF2-40B4-BE49-F238E27FC236}">
                <a16:creationId xmlns:a16="http://schemas.microsoft.com/office/drawing/2014/main" id="{BBB2D223-60A7-BE53-A569-9754E09F0353}"/>
              </a:ext>
            </a:extLst>
          </p:cNvPr>
          <p:cNvSpPr>
            <a:spLocks noGrp="1"/>
          </p:cNvSpPr>
          <p:nvPr>
            <p:ph type="body" sz="quarter" idx="10"/>
          </p:nvPr>
        </p:nvSpPr>
        <p:spPr>
          <a:xfrm>
            <a:off x="838200" y="1825625"/>
            <a:ext cx="10537825" cy="4351338"/>
          </a:xfrm>
          <a:prstGeom prst="rect">
            <a:avLst/>
          </a:prstGeom>
        </p:spPr>
        <p:txBody>
          <a:bodyPr>
            <a:normAutofit/>
          </a:bodyPr>
          <a:lstStyle>
            <a:lvl1pPr>
              <a:defRPr sz="2400" b="0" i="0">
                <a:latin typeface="Open Sans" panose="020B0606030504020204" pitchFamily="34" charset="0"/>
                <a:ea typeface="Open Sans" panose="020B0606030504020204" pitchFamily="34" charset="0"/>
                <a:cs typeface="Open Sans" panose="020B0606030504020204" pitchFamily="34" charset="0"/>
              </a:defRPr>
            </a:lvl1pPr>
            <a:lvl2pPr>
              <a:defRPr sz="2000" b="0" i="0">
                <a:latin typeface="Open Sans" panose="020B0606030504020204" pitchFamily="34" charset="0"/>
                <a:ea typeface="Open Sans" panose="020B0606030504020204" pitchFamily="34" charset="0"/>
                <a:cs typeface="Open Sans" panose="020B0606030504020204" pitchFamily="34" charset="0"/>
              </a:defRPr>
            </a:lvl2pPr>
            <a:lvl3pPr>
              <a:defRPr sz="1800" b="0" i="0">
                <a:latin typeface="Open Sans" panose="020B0606030504020204" pitchFamily="34" charset="0"/>
                <a:ea typeface="Open Sans" panose="020B0606030504020204" pitchFamily="34" charset="0"/>
                <a:cs typeface="Open Sans" panose="020B0606030504020204" pitchFamily="34" charset="0"/>
              </a:defRPr>
            </a:lvl3pPr>
            <a:lvl4pPr>
              <a:defRPr sz="1600" b="0" i="0">
                <a:latin typeface="Open Sans" panose="020B0606030504020204" pitchFamily="34" charset="0"/>
                <a:ea typeface="Open Sans" panose="020B0606030504020204" pitchFamily="34" charset="0"/>
                <a:cs typeface="Open Sans" panose="020B0606030504020204" pitchFamily="34" charset="0"/>
              </a:defRPr>
            </a:lvl4pPr>
            <a:lvl5pPr>
              <a:defRPr sz="1400"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538328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V1 - 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C29B8-EEFF-BF1D-62B5-0A8B4471CABF}"/>
              </a:ext>
            </a:extLst>
          </p:cNvPr>
          <p:cNvSpPr>
            <a:spLocks noGrp="1"/>
          </p:cNvSpPr>
          <p:nvPr>
            <p:ph type="title"/>
          </p:nvPr>
        </p:nvSpPr>
        <p:spPr>
          <a:xfrm>
            <a:off x="838200" y="365126"/>
            <a:ext cx="10515600" cy="751294"/>
          </a:xfrm>
          <a:prstGeom prst="rect">
            <a:avLst/>
          </a:prstGeom>
        </p:spPr>
        <p:txBody>
          <a:bodyPr/>
          <a:lstStyle>
            <a:lvl1pPr>
              <a:defRPr baseline="0">
                <a:solidFill>
                  <a:schemeClr val="tx2"/>
                </a:solidFill>
              </a:defRPr>
            </a:lvl1pPr>
          </a:lstStyle>
          <a:p>
            <a:r>
              <a:rPr lang="en-US"/>
              <a:t>Click to edit Master title style</a:t>
            </a:r>
          </a:p>
        </p:txBody>
      </p:sp>
      <p:sp>
        <p:nvSpPr>
          <p:cNvPr id="6" name="Date Placeholder 3">
            <a:extLst>
              <a:ext uri="{FF2B5EF4-FFF2-40B4-BE49-F238E27FC236}">
                <a16:creationId xmlns:a16="http://schemas.microsoft.com/office/drawing/2014/main" id="{F4132E8A-C218-E22D-469D-FB71A32D9BFC}"/>
              </a:ext>
            </a:extLst>
          </p:cNvPr>
          <p:cNvSpPr>
            <a:spLocks noGrp="1"/>
          </p:cNvSpPr>
          <p:nvPr>
            <p:ph type="dt" sz="half" idx="2"/>
          </p:nvPr>
        </p:nvSpPr>
        <p:spPr>
          <a:xfrm>
            <a:off x="838200" y="6405118"/>
            <a:ext cx="2743200" cy="365125"/>
          </a:xfrm>
          <a:prstGeom prst="rect">
            <a:avLst/>
          </a:prstGeom>
        </p:spPr>
        <p:txBody>
          <a:bodyPr vert="horz" lIns="91440" tIns="45720" rIns="91440" bIns="45720" rtlCol="0" anchor="ctr"/>
          <a:lstStyle>
            <a:lvl1pPr algn="l">
              <a:defRPr sz="1200" baseline="0">
                <a:solidFill>
                  <a:schemeClr val="tx2"/>
                </a:solidFill>
                <a:latin typeface="Open Sans Condensed Condensed S" pitchFamily="2" charset="0"/>
              </a:defRPr>
            </a:lvl1pPr>
          </a:lstStyle>
          <a:p>
            <a:fld id="{42E77910-147B-6545-904A-D7B2765B0D41}" type="datetime1">
              <a:rPr lang="en-US" smtClean="0"/>
              <a:t>7/17/2026</a:t>
            </a:fld>
            <a:endParaRPr lang="en-US">
              <a:solidFill>
                <a:schemeClr val="tx2"/>
              </a:solidFill>
              <a:latin typeface="Open Sans Condensed Condensed S" pitchFamily="2" charset="0"/>
            </a:endParaRPr>
          </a:p>
        </p:txBody>
      </p:sp>
      <p:sp>
        <p:nvSpPr>
          <p:cNvPr id="7" name="Slide Number Placeholder 5">
            <a:extLst>
              <a:ext uri="{FF2B5EF4-FFF2-40B4-BE49-F238E27FC236}">
                <a16:creationId xmlns:a16="http://schemas.microsoft.com/office/drawing/2014/main" id="{9CE7E10C-B08F-2CEF-4CDE-326E86B79D42}"/>
              </a:ext>
            </a:extLst>
          </p:cNvPr>
          <p:cNvSpPr>
            <a:spLocks noGrp="1"/>
          </p:cNvSpPr>
          <p:nvPr>
            <p:ph type="sldNum" sz="quarter" idx="4"/>
          </p:nvPr>
        </p:nvSpPr>
        <p:spPr>
          <a:xfrm>
            <a:off x="8610600" y="6405118"/>
            <a:ext cx="2743200" cy="365125"/>
          </a:xfrm>
          <a:prstGeom prst="rect">
            <a:avLst/>
          </a:prstGeom>
        </p:spPr>
        <p:txBody>
          <a:bodyPr vert="horz" lIns="91440" tIns="45720" rIns="91440" bIns="45720" rtlCol="0" anchor="ctr"/>
          <a:lstStyle>
            <a:lvl1pPr algn="r">
              <a:defRPr sz="1200" baseline="0">
                <a:solidFill>
                  <a:schemeClr val="tx2"/>
                </a:solidFill>
                <a:latin typeface="Open Sans Condensed Condensed S" pitchFamily="2" charset="0"/>
              </a:defRPr>
            </a:lvl1pPr>
          </a:lstStyle>
          <a:p>
            <a:fld id="{8E9A1126-B604-F445-A210-28E50C3A7AE7}" type="slidenum">
              <a:rPr lang="en-US" smtClean="0"/>
              <a:pPr/>
              <a:t>‹#›</a:t>
            </a:fld>
            <a:endParaRPr lang="en-US">
              <a:solidFill>
                <a:schemeClr val="tx2"/>
              </a:solidFill>
              <a:latin typeface="Open Sans Condensed Condensed S" pitchFamily="2" charset="0"/>
            </a:endParaRPr>
          </a:p>
        </p:txBody>
      </p:sp>
      <p:sp>
        <p:nvSpPr>
          <p:cNvPr id="8" name="Text Placeholder 7">
            <a:extLst>
              <a:ext uri="{FF2B5EF4-FFF2-40B4-BE49-F238E27FC236}">
                <a16:creationId xmlns:a16="http://schemas.microsoft.com/office/drawing/2014/main" id="{D895EDE5-A73C-AA00-4A2B-AEE2DD2EA1F0}"/>
              </a:ext>
            </a:extLst>
          </p:cNvPr>
          <p:cNvSpPr>
            <a:spLocks noGrp="1"/>
          </p:cNvSpPr>
          <p:nvPr>
            <p:ph type="body" sz="quarter" idx="10" hasCustomPrompt="1"/>
          </p:nvPr>
        </p:nvSpPr>
        <p:spPr>
          <a:xfrm>
            <a:off x="838199" y="1116420"/>
            <a:ext cx="10515599" cy="485775"/>
          </a:xfrm>
          <a:prstGeom prst="rect">
            <a:avLst/>
          </a:prstGeom>
        </p:spPr>
        <p:txBody>
          <a:bodyPr>
            <a:normAutofit/>
          </a:bodyPr>
          <a:lstStyle>
            <a:lvl1pPr>
              <a:buNone/>
              <a:defRPr sz="2400" b="1" i="0">
                <a:solidFill>
                  <a:schemeClr val="accent3"/>
                </a:solidFill>
                <a:latin typeface="Open Sans" panose="020B0606030504020204" pitchFamily="34" charset="0"/>
                <a:ea typeface="Open Sans" panose="020B0606030504020204" pitchFamily="34" charset="0"/>
                <a:cs typeface="Open Sans" panose="020B0606030504020204" pitchFamily="34" charset="0"/>
              </a:defRPr>
            </a:lvl1pPr>
            <a:lvl2pPr>
              <a:buNone/>
              <a:defRPr/>
            </a:lvl2pPr>
            <a:lvl3pPr>
              <a:buNone/>
              <a:defRPr/>
            </a:lvl3pPr>
            <a:lvl4pPr>
              <a:buNone/>
              <a:defRPr/>
            </a:lvl4pPr>
            <a:lvl5pPr>
              <a:buNone/>
              <a:defRPr/>
            </a:lvl5pPr>
          </a:lstStyle>
          <a:p>
            <a:pPr lvl="0"/>
            <a:r>
              <a:rPr lang="en-US"/>
              <a:t>Click to edit </a:t>
            </a:r>
            <a:r>
              <a:rPr lang="en-US" err="1"/>
              <a:t>subheader</a:t>
            </a:r>
            <a:endParaRPr lang="en-US"/>
          </a:p>
        </p:txBody>
      </p:sp>
      <p:sp>
        <p:nvSpPr>
          <p:cNvPr id="11" name="Text Placeholder 9">
            <a:extLst>
              <a:ext uri="{FF2B5EF4-FFF2-40B4-BE49-F238E27FC236}">
                <a16:creationId xmlns:a16="http://schemas.microsoft.com/office/drawing/2014/main" id="{14B94DB6-317B-0E90-D541-8A8580B935CC}"/>
              </a:ext>
            </a:extLst>
          </p:cNvPr>
          <p:cNvSpPr>
            <a:spLocks noGrp="1"/>
          </p:cNvSpPr>
          <p:nvPr>
            <p:ph type="body" sz="quarter" idx="11"/>
          </p:nvPr>
        </p:nvSpPr>
        <p:spPr>
          <a:xfrm>
            <a:off x="838200" y="1825625"/>
            <a:ext cx="10537825" cy="4351338"/>
          </a:xfrm>
          <a:prstGeom prst="rect">
            <a:avLst/>
          </a:prstGeom>
        </p:spPr>
        <p:txBody>
          <a:bodyPr>
            <a:normAutofit/>
          </a:bodyPr>
          <a:lstStyle>
            <a:lvl1pPr>
              <a:defRPr sz="2400" b="0" i="0">
                <a:latin typeface="Open Sans" panose="020B0606030504020204" pitchFamily="34" charset="0"/>
                <a:ea typeface="Open Sans" panose="020B0606030504020204" pitchFamily="34" charset="0"/>
                <a:cs typeface="Open Sans" panose="020B0606030504020204" pitchFamily="34" charset="0"/>
              </a:defRPr>
            </a:lvl1pPr>
            <a:lvl2pPr>
              <a:defRPr sz="2000" b="0" i="0">
                <a:latin typeface="Open Sans" panose="020B0606030504020204" pitchFamily="34" charset="0"/>
                <a:ea typeface="Open Sans" panose="020B0606030504020204" pitchFamily="34" charset="0"/>
                <a:cs typeface="Open Sans" panose="020B0606030504020204" pitchFamily="34" charset="0"/>
              </a:defRPr>
            </a:lvl2pPr>
            <a:lvl3pPr>
              <a:defRPr sz="1800" b="0" i="0">
                <a:latin typeface="Open Sans" panose="020B0606030504020204" pitchFamily="34" charset="0"/>
                <a:ea typeface="Open Sans" panose="020B0606030504020204" pitchFamily="34" charset="0"/>
                <a:cs typeface="Open Sans" panose="020B0606030504020204" pitchFamily="34" charset="0"/>
              </a:defRPr>
            </a:lvl3pPr>
            <a:lvl4pPr>
              <a:defRPr sz="1600" b="0" i="0">
                <a:latin typeface="Open Sans" panose="020B0606030504020204" pitchFamily="34" charset="0"/>
                <a:ea typeface="Open Sans" panose="020B0606030504020204" pitchFamily="34" charset="0"/>
                <a:cs typeface="Open Sans" panose="020B0606030504020204" pitchFamily="34" charset="0"/>
              </a:defRPr>
            </a:lvl4pPr>
            <a:lvl5pPr>
              <a:defRPr sz="1400"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49339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26F019E-DA51-7072-557F-C2B73BEF8CEE}"/>
              </a:ext>
            </a:extLst>
          </p:cNvPr>
          <p:cNvSpPr/>
          <p:nvPr userDrawn="1"/>
        </p:nvSpPr>
        <p:spPr>
          <a:xfrm>
            <a:off x="0" y="6311900"/>
            <a:ext cx="12192000" cy="5461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Open Sans" panose="020B0606030504020204" pitchFamily="34" charset="0"/>
            </a:endParaRPr>
          </a:p>
        </p:txBody>
      </p:sp>
      <p:sp>
        <p:nvSpPr>
          <p:cNvPr id="4" name="Date Placeholder 3">
            <a:extLst>
              <a:ext uri="{FF2B5EF4-FFF2-40B4-BE49-F238E27FC236}">
                <a16:creationId xmlns:a16="http://schemas.microsoft.com/office/drawing/2014/main" id="{770FD04D-A96A-A2FC-2683-E8CAEE9D83DF}"/>
              </a:ext>
            </a:extLst>
          </p:cNvPr>
          <p:cNvSpPr>
            <a:spLocks noGrp="1"/>
          </p:cNvSpPr>
          <p:nvPr>
            <p:ph type="dt" sz="half" idx="2"/>
          </p:nvPr>
        </p:nvSpPr>
        <p:spPr>
          <a:xfrm>
            <a:off x="838200" y="6405118"/>
            <a:ext cx="2743200" cy="365125"/>
          </a:xfrm>
          <a:prstGeom prst="rect">
            <a:avLst/>
          </a:prstGeom>
        </p:spPr>
        <p:txBody>
          <a:bodyPr vert="horz" lIns="91440" tIns="45720" rIns="91440" bIns="45720" rtlCol="0" anchor="ctr"/>
          <a:lstStyle>
            <a:lvl1pPr algn="l">
              <a:defRPr sz="1200" baseline="0">
                <a:solidFill>
                  <a:schemeClr val="tx2"/>
                </a:solidFill>
                <a:latin typeface="Open Sans Condensed Condensed S" pitchFamily="2" charset="0"/>
              </a:defRPr>
            </a:lvl1pPr>
          </a:lstStyle>
          <a:p>
            <a:fld id="{A10F7D80-306A-9F44-881C-1D631F180D79}" type="datetime1">
              <a:rPr lang="en-US" smtClean="0"/>
              <a:t>7/17/2026</a:t>
            </a:fld>
            <a:endParaRPr lang="en-US">
              <a:solidFill>
                <a:schemeClr val="tx2"/>
              </a:solidFill>
              <a:latin typeface="Open Sans Condensed Condensed S" pitchFamily="2" charset="0"/>
            </a:endParaRPr>
          </a:p>
        </p:txBody>
      </p:sp>
      <p:sp>
        <p:nvSpPr>
          <p:cNvPr id="6" name="Slide Number Placeholder 5">
            <a:extLst>
              <a:ext uri="{FF2B5EF4-FFF2-40B4-BE49-F238E27FC236}">
                <a16:creationId xmlns:a16="http://schemas.microsoft.com/office/drawing/2014/main" id="{0B6DD668-B689-A9F5-F180-B32BC52B63D8}"/>
              </a:ext>
            </a:extLst>
          </p:cNvPr>
          <p:cNvSpPr>
            <a:spLocks noGrp="1"/>
          </p:cNvSpPr>
          <p:nvPr>
            <p:ph type="sldNum" sz="quarter" idx="4"/>
          </p:nvPr>
        </p:nvSpPr>
        <p:spPr>
          <a:xfrm>
            <a:off x="8610600" y="6405118"/>
            <a:ext cx="2743200" cy="365125"/>
          </a:xfrm>
          <a:prstGeom prst="rect">
            <a:avLst/>
          </a:prstGeom>
        </p:spPr>
        <p:txBody>
          <a:bodyPr vert="horz" lIns="91440" tIns="45720" rIns="91440" bIns="45720" rtlCol="0" anchor="ctr"/>
          <a:lstStyle>
            <a:lvl1pPr algn="r">
              <a:defRPr sz="1200" baseline="0">
                <a:solidFill>
                  <a:schemeClr val="tx2"/>
                </a:solidFill>
                <a:latin typeface="Open Sans Condensed Condensed S" pitchFamily="2" charset="0"/>
              </a:defRPr>
            </a:lvl1pPr>
          </a:lstStyle>
          <a:p>
            <a:fld id="{8E9A1126-B604-F445-A210-28E50C3A7AE7}" type="slidenum">
              <a:rPr lang="en-US" smtClean="0"/>
              <a:pPr/>
              <a:t>‹#›</a:t>
            </a:fld>
            <a:endParaRPr lang="en-US">
              <a:solidFill>
                <a:schemeClr val="tx2"/>
              </a:solidFill>
              <a:latin typeface="Open Sans Condensed Condensed S" pitchFamily="2" charset="0"/>
            </a:endParaRPr>
          </a:p>
        </p:txBody>
      </p:sp>
      <p:sp>
        <p:nvSpPr>
          <p:cNvPr id="9" name="Title Placeholder 8">
            <a:extLst>
              <a:ext uri="{FF2B5EF4-FFF2-40B4-BE49-F238E27FC236}">
                <a16:creationId xmlns:a16="http://schemas.microsoft.com/office/drawing/2014/main" id="{0FA3ABB1-C655-E1CF-E920-65B8D598EF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pic>
        <p:nvPicPr>
          <p:cNvPr id="7" name="Picture 6">
            <a:extLst>
              <a:ext uri="{FF2B5EF4-FFF2-40B4-BE49-F238E27FC236}">
                <a16:creationId xmlns:a16="http://schemas.microsoft.com/office/drawing/2014/main" id="{99145C3B-DE30-13C0-D493-A2F8B68FFE9B}"/>
              </a:ext>
            </a:extLst>
          </p:cNvPr>
          <p:cNvPicPr>
            <a:picLocks noChangeAspect="1"/>
          </p:cNvPicPr>
          <p:nvPr userDrawn="1"/>
        </p:nvPicPr>
        <p:blipFill>
          <a:blip r:embed="rId27" cstate="screen">
            <a:extLst>
              <a:ext uri="{28A0092B-C50C-407E-A947-70E740481C1C}">
                <a14:useLocalDpi xmlns:a14="http://schemas.microsoft.com/office/drawing/2010/main"/>
              </a:ext>
            </a:extLst>
          </a:blip>
          <a:stretch>
            <a:fillRect/>
          </a:stretch>
        </p:blipFill>
        <p:spPr>
          <a:xfrm>
            <a:off x="4841248" y="6500870"/>
            <a:ext cx="2509505" cy="182920"/>
          </a:xfrm>
          <a:prstGeom prst="rect">
            <a:avLst/>
          </a:prstGeom>
        </p:spPr>
      </p:pic>
      <p:sp>
        <p:nvSpPr>
          <p:cNvPr id="17" name="Text Placeholder 16">
            <a:extLst>
              <a:ext uri="{FF2B5EF4-FFF2-40B4-BE49-F238E27FC236}">
                <a16:creationId xmlns:a16="http://schemas.microsoft.com/office/drawing/2014/main" id="{6A73F5CC-9815-1F22-6DEB-4833ADED1C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55616625"/>
      </p:ext>
    </p:extLst>
  </p:cSld>
  <p:clrMap bg1="lt1" tx1="dk1" bg2="lt2" tx2="dk2" accent1="accent1" accent2="accent2" accent3="accent3" accent4="accent4" accent5="accent5" accent6="accent6" hlink="hlink" folHlink="folHlink"/>
  <p:sldLayoutIdLst>
    <p:sldLayoutId id="2147483651" r:id="rId1"/>
    <p:sldLayoutId id="2147483658" r:id="rId2"/>
    <p:sldLayoutId id="2147483659" r:id="rId3"/>
    <p:sldLayoutId id="2147483649" r:id="rId4"/>
    <p:sldLayoutId id="2147483663" r:id="rId5"/>
    <p:sldLayoutId id="2147483664" r:id="rId6"/>
    <p:sldLayoutId id="2147483655" r:id="rId7"/>
    <p:sldLayoutId id="2147483654" r:id="rId8"/>
    <p:sldLayoutId id="2147483700" r:id="rId9"/>
    <p:sldLayoutId id="2147483657" r:id="rId10"/>
    <p:sldLayoutId id="2147483653" r:id="rId11"/>
    <p:sldLayoutId id="2147483652" r:id="rId12"/>
    <p:sldLayoutId id="2147483662" r:id="rId13"/>
    <p:sldLayoutId id="2147483703" r:id="rId14"/>
    <p:sldLayoutId id="2147483668" r:id="rId15"/>
    <p:sldLayoutId id="2147483696" r:id="rId16"/>
    <p:sldLayoutId id="2147483666" r:id="rId17"/>
    <p:sldLayoutId id="2147483704" r:id="rId18"/>
    <p:sldLayoutId id="2147483667" r:id="rId19"/>
    <p:sldLayoutId id="2147483665" r:id="rId20"/>
    <p:sldLayoutId id="2147483670" r:id="rId21"/>
    <p:sldLayoutId id="2147483701" r:id="rId22"/>
    <p:sldLayoutId id="2147483702" r:id="rId23"/>
    <p:sldLayoutId id="2147483699" r:id="rId24"/>
    <p:sldLayoutId id="2147483661" r:id="rId25"/>
  </p:sldLayoutIdLst>
  <p:hf hdr="0" ftr="0"/>
  <p:txStyles>
    <p:titleStyle>
      <a:lvl1pPr algn="l" defTabSz="914400" rtl="0" eaLnBrk="1" latinLnBrk="0" hangingPunct="1">
        <a:lnSpc>
          <a:spcPct val="90000"/>
        </a:lnSpc>
        <a:spcBef>
          <a:spcPct val="0"/>
        </a:spcBef>
        <a:buNone/>
        <a:defRPr sz="4400" b="1" i="0" kern="1200" cap="all" baseline="0">
          <a:solidFill>
            <a:schemeClr val="tx2"/>
          </a:solidFill>
          <a:latin typeface="Open Sans Extrabold" pitchFamily="2" charset="0"/>
          <a:ea typeface="+mj-ea"/>
          <a:cs typeface="+mj-cs"/>
        </a:defRPr>
      </a:lvl1pPr>
    </p:titleStyle>
    <p:bodyStyle>
      <a:lvl1pPr marL="0" marR="0" indent="0" algn="l" defTabSz="914400" rtl="0" eaLnBrk="1" fontAlgn="auto" latinLnBrk="0" hangingPunct="1">
        <a:lnSpc>
          <a:spcPct val="90000"/>
        </a:lnSpc>
        <a:spcBef>
          <a:spcPts val="1000"/>
        </a:spcBef>
        <a:spcAft>
          <a:spcPts val="0"/>
        </a:spcAft>
        <a:buClr>
          <a:schemeClr val="accent3"/>
        </a:buClr>
        <a:buSzTx/>
        <a:buFont typeface="Arial" panose="020B0604020202020204" pitchFamily="34" charset="0"/>
        <a:buNone/>
        <a:tabLst/>
        <a:defRPr lang="en-US" sz="2400" b="0" i="0" kern="1200" baseline="0">
          <a:solidFill>
            <a:schemeClr val="tx2"/>
          </a:solidFill>
          <a:latin typeface="+mn-lt"/>
          <a:ea typeface="Open Sans" panose="020B0606030504020204" pitchFamily="34" charset="0"/>
          <a:cs typeface="Open Sans" panose="020B0606030504020204" pitchFamily="34" charset="0"/>
        </a:defRPr>
      </a:lvl1pPr>
      <a:lvl2pPr marL="685800" marR="0" indent="-228600"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lang="en-US" sz="2000" b="0" i="0" kern="1200" baseline="0">
          <a:solidFill>
            <a:schemeClr val="tx2"/>
          </a:solidFill>
          <a:latin typeface="+mn-lt"/>
          <a:ea typeface="Open Sans" panose="020B0606030504020204" pitchFamily="34" charset="0"/>
          <a:cs typeface="Open Sans" panose="020B0606030504020204" pitchFamily="34" charset="0"/>
        </a:defRPr>
      </a:lvl2pPr>
      <a:lvl3pPr marL="1143000" marR="0" indent="-228600"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lang="en-US" sz="1800" b="0" i="0" kern="1200">
          <a:solidFill>
            <a:schemeClr val="tx2"/>
          </a:solidFill>
          <a:latin typeface="+mn-lt"/>
          <a:ea typeface="Open Sans" panose="020B0606030504020204" pitchFamily="34" charset="0"/>
          <a:cs typeface="Open Sans" panose="020B0606030504020204" pitchFamily="34" charset="0"/>
        </a:defRPr>
      </a:lvl3pPr>
      <a:lvl4pPr marL="1600200" marR="0" indent="-228600"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lang="en-US" sz="1600" b="0" i="0" kern="1200">
          <a:solidFill>
            <a:schemeClr val="tx2"/>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lang="en-US" sz="1600" b="0" i="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hyperlink" Target="mailto:grid@masscec.com" TargetMode="External"/><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hyperlink" Target="mailto:grid@masscec.com" TargetMode="Externa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hyperlink" Target="https://malegislature.gov/Laws/GeneralLaws/PartI/TitleII/Chapter23J"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E0DA230-258E-40AD-E198-CD79CBD8F493}"/>
              </a:ext>
            </a:extLst>
          </p:cNvPr>
          <p:cNvSpPr>
            <a:spLocks noGrp="1"/>
          </p:cNvSpPr>
          <p:nvPr>
            <p:ph type="dt" sz="half" idx="2"/>
          </p:nvPr>
        </p:nvSpPr>
        <p:spPr/>
        <p:txBody>
          <a:bodyPr/>
          <a:lstStyle/>
          <a:p>
            <a:fld id="{589E60D5-BCB0-3C44-AE17-D2529028DCDE}" type="datetime1">
              <a:rPr lang="en-US" smtClean="0"/>
              <a:pPr/>
              <a:t>7/17/2026</a:t>
            </a:fld>
            <a:endParaRPr lang="en-US"/>
          </a:p>
        </p:txBody>
      </p:sp>
      <p:sp>
        <p:nvSpPr>
          <p:cNvPr id="4" name="Slide Number Placeholder 3">
            <a:extLst>
              <a:ext uri="{FF2B5EF4-FFF2-40B4-BE49-F238E27FC236}">
                <a16:creationId xmlns:a16="http://schemas.microsoft.com/office/drawing/2014/main" id="{B5C9254C-854F-3899-4FC3-F6C339E9A4C6}"/>
              </a:ext>
            </a:extLst>
          </p:cNvPr>
          <p:cNvSpPr>
            <a:spLocks noGrp="1"/>
          </p:cNvSpPr>
          <p:nvPr>
            <p:ph type="sldNum" sz="quarter" idx="4"/>
          </p:nvPr>
        </p:nvSpPr>
        <p:spPr/>
        <p:txBody>
          <a:bodyPr/>
          <a:lstStyle/>
          <a:p>
            <a:fld id="{8E9A1126-B604-F445-A210-28E50C3A7AE7}" type="slidenum">
              <a:rPr lang="en-US" smtClean="0"/>
              <a:pPr/>
              <a:t>1</a:t>
            </a:fld>
            <a:endParaRPr lang="en-US"/>
          </a:p>
        </p:txBody>
      </p:sp>
      <p:sp>
        <p:nvSpPr>
          <p:cNvPr id="8" name="Title 7">
            <a:extLst>
              <a:ext uri="{FF2B5EF4-FFF2-40B4-BE49-F238E27FC236}">
                <a16:creationId xmlns:a16="http://schemas.microsoft.com/office/drawing/2014/main" id="{04D94603-0DF2-556F-853A-6EE94EB4D631}"/>
              </a:ext>
            </a:extLst>
          </p:cNvPr>
          <p:cNvSpPr>
            <a:spLocks noGrp="1"/>
          </p:cNvSpPr>
          <p:nvPr>
            <p:ph type="ctrTitle"/>
          </p:nvPr>
        </p:nvSpPr>
        <p:spPr>
          <a:xfrm>
            <a:off x="104144" y="235406"/>
            <a:ext cx="5314879" cy="3493149"/>
          </a:xfrm>
        </p:spPr>
        <p:txBody>
          <a:bodyPr>
            <a:normAutofit/>
          </a:bodyPr>
          <a:lstStyle/>
          <a:p>
            <a:r>
              <a:rPr lang="en-US" sz="4000"/>
              <a:t>40101(d) Federal Formula Funding 2026 Kickoff Meeting</a:t>
            </a:r>
          </a:p>
        </p:txBody>
      </p:sp>
      <p:cxnSp>
        <p:nvCxnSpPr>
          <p:cNvPr id="11" name="Straight Arrow Connector 10">
            <a:extLst>
              <a:ext uri="{FF2B5EF4-FFF2-40B4-BE49-F238E27FC236}">
                <a16:creationId xmlns:a16="http://schemas.microsoft.com/office/drawing/2014/main" id="{756AA69F-81DB-6835-C5CE-AD6D5D114982}"/>
              </a:ext>
            </a:extLst>
          </p:cNvPr>
          <p:cNvCxnSpPr>
            <a:cxnSpLocks/>
          </p:cNvCxnSpPr>
          <p:nvPr/>
        </p:nvCxnSpPr>
        <p:spPr>
          <a:xfrm flipH="1">
            <a:off x="8122023" y="2770094"/>
            <a:ext cx="134471" cy="95846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19C73B50-FFB3-BA8A-BDB7-BA69C4C2E0EB}"/>
              </a:ext>
            </a:extLst>
          </p:cNvPr>
          <p:cNvSpPr txBox="1"/>
          <p:nvPr/>
        </p:nvSpPr>
        <p:spPr>
          <a:xfrm>
            <a:off x="741145" y="2983832"/>
            <a:ext cx="4677878" cy="369332"/>
          </a:xfrm>
          <a:prstGeom prst="rect">
            <a:avLst/>
          </a:prstGeom>
          <a:noFill/>
        </p:spPr>
        <p:txBody>
          <a:bodyPr wrap="square" rtlCol="0">
            <a:spAutoFit/>
          </a:bodyPr>
          <a:lstStyle/>
          <a:p>
            <a:r>
              <a:rPr lang="en-US">
                <a:solidFill>
                  <a:schemeClr val="accent2"/>
                </a:solidFill>
              </a:rPr>
              <a:t>Massachusetts Clean Energy Center</a:t>
            </a:r>
          </a:p>
        </p:txBody>
      </p:sp>
    </p:spTree>
    <p:extLst>
      <p:ext uri="{BB962C8B-B14F-4D97-AF65-F5344CB8AC3E}">
        <p14:creationId xmlns:p14="http://schemas.microsoft.com/office/powerpoint/2010/main" val="14038748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D4BC6-F039-56E9-27ED-F5A18EEC60E8}"/>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C35E1BD-C524-51B3-31C0-038D25E909A8}"/>
              </a:ext>
            </a:extLst>
          </p:cNvPr>
          <p:cNvCxnSpPr>
            <a:cxnSpLocks/>
          </p:cNvCxnSpPr>
          <p:nvPr/>
        </p:nvCxnSpPr>
        <p:spPr>
          <a:xfrm>
            <a:off x="1055591" y="4051863"/>
            <a:ext cx="10080814" cy="0"/>
          </a:xfrm>
          <a:prstGeom prst="line">
            <a:avLst/>
          </a:prstGeom>
          <a:ln w="19050"/>
        </p:spPr>
        <p:style>
          <a:lnRef idx="1">
            <a:schemeClr val="accent2"/>
          </a:lnRef>
          <a:fillRef idx="0">
            <a:schemeClr val="accent2"/>
          </a:fillRef>
          <a:effectRef idx="0">
            <a:schemeClr val="accent2"/>
          </a:effectRef>
          <a:fontRef idx="minor">
            <a:schemeClr val="tx1"/>
          </a:fontRef>
        </p:style>
      </p:cxnSp>
      <p:sp>
        <p:nvSpPr>
          <p:cNvPr id="11" name="Oval 10">
            <a:extLst>
              <a:ext uri="{FF2B5EF4-FFF2-40B4-BE49-F238E27FC236}">
                <a16:creationId xmlns:a16="http://schemas.microsoft.com/office/drawing/2014/main" id="{0A356698-DB07-45F5-ABE6-BEE9DA668BF2}"/>
              </a:ext>
            </a:extLst>
          </p:cNvPr>
          <p:cNvSpPr/>
          <p:nvPr/>
        </p:nvSpPr>
        <p:spPr>
          <a:xfrm>
            <a:off x="1375527" y="3977904"/>
            <a:ext cx="147918" cy="147918"/>
          </a:xfrm>
          <a:prstGeom prst="ellipse">
            <a:avLst/>
          </a:prstGeom>
          <a:solidFill>
            <a:schemeClr val="accent2"/>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Open Sans" panose="020B0606030504020204" pitchFamily="34" charset="0"/>
            </a:endParaRPr>
          </a:p>
        </p:txBody>
      </p:sp>
      <p:sp>
        <p:nvSpPr>
          <p:cNvPr id="12" name="Oval 11">
            <a:extLst>
              <a:ext uri="{FF2B5EF4-FFF2-40B4-BE49-F238E27FC236}">
                <a16:creationId xmlns:a16="http://schemas.microsoft.com/office/drawing/2014/main" id="{3910C363-6BCF-F7C7-92E7-6C8E75F9DB1A}"/>
              </a:ext>
            </a:extLst>
          </p:cNvPr>
          <p:cNvSpPr/>
          <p:nvPr/>
        </p:nvSpPr>
        <p:spPr>
          <a:xfrm>
            <a:off x="6022041" y="3977904"/>
            <a:ext cx="147918" cy="147918"/>
          </a:xfrm>
          <a:prstGeom prst="ellipse">
            <a:avLst/>
          </a:prstGeom>
          <a:solidFill>
            <a:schemeClr val="accent2"/>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Open Sans" panose="020B0606030504020204" pitchFamily="34" charset="0"/>
            </a:endParaRPr>
          </a:p>
        </p:txBody>
      </p:sp>
      <p:sp>
        <p:nvSpPr>
          <p:cNvPr id="13" name="Oval 12">
            <a:extLst>
              <a:ext uri="{FF2B5EF4-FFF2-40B4-BE49-F238E27FC236}">
                <a16:creationId xmlns:a16="http://schemas.microsoft.com/office/drawing/2014/main" id="{42D2E24D-63FB-91D2-7585-2339703BC5DB}"/>
              </a:ext>
            </a:extLst>
          </p:cNvPr>
          <p:cNvSpPr/>
          <p:nvPr/>
        </p:nvSpPr>
        <p:spPr>
          <a:xfrm>
            <a:off x="7570879" y="3977904"/>
            <a:ext cx="147918" cy="147918"/>
          </a:xfrm>
          <a:prstGeom prst="ellipse">
            <a:avLst/>
          </a:prstGeom>
          <a:solidFill>
            <a:schemeClr val="accent2"/>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Open Sans" panose="020B0606030504020204" pitchFamily="34" charset="0"/>
            </a:endParaRPr>
          </a:p>
        </p:txBody>
      </p:sp>
      <p:sp>
        <p:nvSpPr>
          <p:cNvPr id="14" name="Oval 13">
            <a:extLst>
              <a:ext uri="{FF2B5EF4-FFF2-40B4-BE49-F238E27FC236}">
                <a16:creationId xmlns:a16="http://schemas.microsoft.com/office/drawing/2014/main" id="{A26E244D-D441-AEFE-F0A3-79DB0065ACC9}"/>
              </a:ext>
            </a:extLst>
          </p:cNvPr>
          <p:cNvSpPr/>
          <p:nvPr/>
        </p:nvSpPr>
        <p:spPr>
          <a:xfrm>
            <a:off x="9119717" y="3977904"/>
            <a:ext cx="147918" cy="147918"/>
          </a:xfrm>
          <a:prstGeom prst="ellipse">
            <a:avLst/>
          </a:prstGeom>
          <a:solidFill>
            <a:schemeClr val="accent2"/>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Open Sans" panose="020B0606030504020204" pitchFamily="34" charset="0"/>
            </a:endParaRPr>
          </a:p>
        </p:txBody>
      </p:sp>
      <p:sp>
        <p:nvSpPr>
          <p:cNvPr id="15" name="Oval 14">
            <a:extLst>
              <a:ext uri="{FF2B5EF4-FFF2-40B4-BE49-F238E27FC236}">
                <a16:creationId xmlns:a16="http://schemas.microsoft.com/office/drawing/2014/main" id="{B9655C5D-F4A4-167E-D9BE-E8C0A159B8EC}"/>
              </a:ext>
            </a:extLst>
          </p:cNvPr>
          <p:cNvSpPr/>
          <p:nvPr/>
        </p:nvSpPr>
        <p:spPr>
          <a:xfrm>
            <a:off x="10668555" y="3969983"/>
            <a:ext cx="147918" cy="147918"/>
          </a:xfrm>
          <a:prstGeom prst="ellipse">
            <a:avLst/>
          </a:prstGeom>
          <a:solidFill>
            <a:schemeClr val="accent2"/>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Open Sans" panose="020B0606030504020204" pitchFamily="34" charset="0"/>
            </a:endParaRPr>
          </a:p>
        </p:txBody>
      </p:sp>
      <p:sp>
        <p:nvSpPr>
          <p:cNvPr id="2" name="Date Placeholder 1">
            <a:extLst>
              <a:ext uri="{FF2B5EF4-FFF2-40B4-BE49-F238E27FC236}">
                <a16:creationId xmlns:a16="http://schemas.microsoft.com/office/drawing/2014/main" id="{C3F1884A-45C4-489C-11EA-2275DDE35E3F}"/>
              </a:ext>
            </a:extLst>
          </p:cNvPr>
          <p:cNvSpPr>
            <a:spLocks noGrp="1"/>
          </p:cNvSpPr>
          <p:nvPr>
            <p:ph type="dt" sz="half" idx="2"/>
          </p:nvPr>
        </p:nvSpPr>
        <p:spPr/>
        <p:txBody>
          <a:bodyPr/>
          <a:lstStyle/>
          <a:p>
            <a:fld id="{FB581529-CF35-3A48-A2DC-A1F190B9307F}" type="datetime1">
              <a:rPr lang="en-US" smtClean="0"/>
              <a:pPr/>
              <a:t>7/17/2026</a:t>
            </a:fld>
            <a:endParaRPr lang="en-US"/>
          </a:p>
        </p:txBody>
      </p:sp>
      <p:sp>
        <p:nvSpPr>
          <p:cNvPr id="3" name="Slide Number Placeholder 2">
            <a:extLst>
              <a:ext uri="{FF2B5EF4-FFF2-40B4-BE49-F238E27FC236}">
                <a16:creationId xmlns:a16="http://schemas.microsoft.com/office/drawing/2014/main" id="{8CC504A9-5E8D-0FA4-0500-EECAFC86C8A0}"/>
              </a:ext>
            </a:extLst>
          </p:cNvPr>
          <p:cNvSpPr>
            <a:spLocks noGrp="1"/>
          </p:cNvSpPr>
          <p:nvPr>
            <p:ph type="sldNum" sz="quarter" idx="4"/>
          </p:nvPr>
        </p:nvSpPr>
        <p:spPr/>
        <p:txBody>
          <a:bodyPr/>
          <a:lstStyle/>
          <a:p>
            <a:fld id="{8E9A1126-B604-F445-A210-28E50C3A7AE7}" type="slidenum">
              <a:rPr lang="en-US" smtClean="0"/>
              <a:pPr/>
              <a:t>10</a:t>
            </a:fld>
            <a:endParaRPr lang="en-US"/>
          </a:p>
        </p:txBody>
      </p:sp>
      <p:sp>
        <p:nvSpPr>
          <p:cNvPr id="19" name="Text Placeholder 18">
            <a:extLst>
              <a:ext uri="{FF2B5EF4-FFF2-40B4-BE49-F238E27FC236}">
                <a16:creationId xmlns:a16="http://schemas.microsoft.com/office/drawing/2014/main" id="{434FA666-8456-FE4B-9087-DE7580FDCAB3}"/>
              </a:ext>
            </a:extLst>
          </p:cNvPr>
          <p:cNvSpPr>
            <a:spLocks noGrp="1"/>
          </p:cNvSpPr>
          <p:nvPr>
            <p:ph type="body" sz="quarter" idx="25"/>
          </p:nvPr>
        </p:nvSpPr>
        <p:spPr>
          <a:xfrm>
            <a:off x="10002956" y="2890842"/>
            <a:ext cx="1855005" cy="1404187"/>
          </a:xfrm>
        </p:spPr>
        <p:txBody>
          <a:bodyPr/>
          <a:lstStyle/>
          <a:p>
            <a:r>
              <a:rPr lang="en-US"/>
              <a:t>Award notification, dependent on DOE review timeline.</a:t>
            </a:r>
          </a:p>
          <a:p>
            <a:endParaRPr lang="en-US"/>
          </a:p>
        </p:txBody>
      </p:sp>
      <p:sp>
        <p:nvSpPr>
          <p:cNvPr id="18" name="Title 17">
            <a:extLst>
              <a:ext uri="{FF2B5EF4-FFF2-40B4-BE49-F238E27FC236}">
                <a16:creationId xmlns:a16="http://schemas.microsoft.com/office/drawing/2014/main" id="{8B418782-5481-59E6-DE37-CC202D15DBCD}"/>
              </a:ext>
            </a:extLst>
          </p:cNvPr>
          <p:cNvSpPr>
            <a:spLocks noGrp="1"/>
          </p:cNvSpPr>
          <p:nvPr>
            <p:ph type="title"/>
          </p:nvPr>
        </p:nvSpPr>
        <p:spPr/>
        <p:txBody>
          <a:bodyPr>
            <a:normAutofit/>
          </a:bodyPr>
          <a:lstStyle/>
          <a:p>
            <a:r>
              <a:rPr lang="en-US" sz="3600"/>
              <a:t>Program Application Expected Timeline</a:t>
            </a:r>
          </a:p>
        </p:txBody>
      </p:sp>
      <p:sp>
        <p:nvSpPr>
          <p:cNvPr id="20" name="Text Placeholder 19">
            <a:extLst>
              <a:ext uri="{FF2B5EF4-FFF2-40B4-BE49-F238E27FC236}">
                <a16:creationId xmlns:a16="http://schemas.microsoft.com/office/drawing/2014/main" id="{874023EE-2678-AEA8-FDE1-10D171228FC3}"/>
              </a:ext>
            </a:extLst>
          </p:cNvPr>
          <p:cNvSpPr>
            <a:spLocks noGrp="1"/>
          </p:cNvSpPr>
          <p:nvPr>
            <p:ph type="body" sz="quarter" idx="28"/>
          </p:nvPr>
        </p:nvSpPr>
        <p:spPr>
          <a:xfrm>
            <a:off x="10002956" y="2242579"/>
            <a:ext cx="1855005" cy="553576"/>
          </a:xfrm>
        </p:spPr>
        <p:txBody>
          <a:bodyPr>
            <a:normAutofit fontScale="92500"/>
          </a:bodyPr>
          <a:lstStyle/>
          <a:p>
            <a:r>
              <a:rPr lang="en-US"/>
              <a:t>Likely 4-6 months after projects are submitted to DOE for review</a:t>
            </a:r>
          </a:p>
        </p:txBody>
      </p:sp>
      <p:sp>
        <p:nvSpPr>
          <p:cNvPr id="21" name="Text Placeholder 20">
            <a:extLst>
              <a:ext uri="{FF2B5EF4-FFF2-40B4-BE49-F238E27FC236}">
                <a16:creationId xmlns:a16="http://schemas.microsoft.com/office/drawing/2014/main" id="{4719B228-4025-0B2B-0ABD-D8F538FD31D3}"/>
              </a:ext>
            </a:extLst>
          </p:cNvPr>
          <p:cNvSpPr>
            <a:spLocks noGrp="1"/>
          </p:cNvSpPr>
          <p:nvPr>
            <p:ph type="body" sz="quarter" idx="29"/>
          </p:nvPr>
        </p:nvSpPr>
        <p:spPr>
          <a:xfrm>
            <a:off x="6957098" y="2774220"/>
            <a:ext cx="1855005" cy="1404187"/>
          </a:xfrm>
        </p:spPr>
        <p:txBody>
          <a:bodyPr/>
          <a:lstStyle/>
          <a:p>
            <a:r>
              <a:rPr lang="en-US"/>
              <a:t>Interviews with top applicants (if needed)</a:t>
            </a:r>
          </a:p>
        </p:txBody>
      </p:sp>
      <p:sp>
        <p:nvSpPr>
          <p:cNvPr id="22" name="Text Placeholder 21">
            <a:extLst>
              <a:ext uri="{FF2B5EF4-FFF2-40B4-BE49-F238E27FC236}">
                <a16:creationId xmlns:a16="http://schemas.microsoft.com/office/drawing/2014/main" id="{C4F892EE-9730-6475-16D6-F84C0B456AC0}"/>
              </a:ext>
            </a:extLst>
          </p:cNvPr>
          <p:cNvSpPr>
            <a:spLocks noGrp="1"/>
          </p:cNvSpPr>
          <p:nvPr>
            <p:ph type="body" sz="quarter" idx="30"/>
          </p:nvPr>
        </p:nvSpPr>
        <p:spPr>
          <a:xfrm>
            <a:off x="6957098" y="2350301"/>
            <a:ext cx="1855005" cy="361507"/>
          </a:xfrm>
        </p:spPr>
        <p:txBody>
          <a:bodyPr>
            <a:noAutofit/>
          </a:bodyPr>
          <a:lstStyle/>
          <a:p>
            <a:r>
              <a:rPr lang="en-US"/>
              <a:t>2 – 4 weeks post submission </a:t>
            </a:r>
          </a:p>
        </p:txBody>
      </p:sp>
      <p:sp>
        <p:nvSpPr>
          <p:cNvPr id="23" name="Text Placeholder 22">
            <a:extLst>
              <a:ext uri="{FF2B5EF4-FFF2-40B4-BE49-F238E27FC236}">
                <a16:creationId xmlns:a16="http://schemas.microsoft.com/office/drawing/2014/main" id="{F4ACD73C-DB83-C801-2C8F-914AF5005C25}"/>
              </a:ext>
            </a:extLst>
          </p:cNvPr>
          <p:cNvSpPr>
            <a:spLocks noGrp="1"/>
          </p:cNvSpPr>
          <p:nvPr>
            <p:ph type="body" sz="quarter" idx="31"/>
          </p:nvPr>
        </p:nvSpPr>
        <p:spPr>
          <a:xfrm>
            <a:off x="799077" y="2710734"/>
            <a:ext cx="1855005" cy="1404187"/>
          </a:xfrm>
        </p:spPr>
        <p:txBody>
          <a:bodyPr/>
          <a:lstStyle/>
          <a:p>
            <a:r>
              <a:rPr lang="en-US"/>
              <a:t>Initial Questions and Answers posted to MassCEC webpage, will be updated periodically.</a:t>
            </a:r>
          </a:p>
        </p:txBody>
      </p:sp>
      <p:sp>
        <p:nvSpPr>
          <p:cNvPr id="24" name="Text Placeholder 23">
            <a:extLst>
              <a:ext uri="{FF2B5EF4-FFF2-40B4-BE49-F238E27FC236}">
                <a16:creationId xmlns:a16="http://schemas.microsoft.com/office/drawing/2014/main" id="{E444640F-0C55-2E8B-D5E7-4A16BAD9C6E7}"/>
              </a:ext>
            </a:extLst>
          </p:cNvPr>
          <p:cNvSpPr>
            <a:spLocks noGrp="1"/>
          </p:cNvSpPr>
          <p:nvPr>
            <p:ph type="body" sz="quarter" idx="32"/>
          </p:nvPr>
        </p:nvSpPr>
        <p:spPr>
          <a:xfrm>
            <a:off x="799077" y="2437624"/>
            <a:ext cx="1855005" cy="361507"/>
          </a:xfrm>
        </p:spPr>
        <p:txBody>
          <a:bodyPr/>
          <a:lstStyle/>
          <a:p>
            <a:r>
              <a:rPr lang="en-US"/>
              <a:t>July 15</a:t>
            </a:r>
            <a:r>
              <a:rPr lang="en-US" baseline="30000"/>
              <a:t>th</a:t>
            </a:r>
            <a:r>
              <a:rPr lang="en-US"/>
              <a:t>, 2026</a:t>
            </a:r>
          </a:p>
        </p:txBody>
      </p:sp>
      <p:sp>
        <p:nvSpPr>
          <p:cNvPr id="25" name="Text Placeholder 24">
            <a:extLst>
              <a:ext uri="{FF2B5EF4-FFF2-40B4-BE49-F238E27FC236}">
                <a16:creationId xmlns:a16="http://schemas.microsoft.com/office/drawing/2014/main" id="{5E0AF49C-6DAA-8501-3A1A-2A693F1507BF}"/>
              </a:ext>
            </a:extLst>
          </p:cNvPr>
          <p:cNvSpPr>
            <a:spLocks noGrp="1"/>
          </p:cNvSpPr>
          <p:nvPr>
            <p:ph type="body" sz="quarter" idx="33"/>
          </p:nvPr>
        </p:nvSpPr>
        <p:spPr>
          <a:xfrm>
            <a:off x="8555939" y="4681586"/>
            <a:ext cx="1855005" cy="1404187"/>
          </a:xfrm>
        </p:spPr>
        <p:txBody>
          <a:bodyPr/>
          <a:lstStyle/>
          <a:p>
            <a:r>
              <a:rPr lang="en-US"/>
              <a:t>Recommended projects submitted for DOE approval.</a:t>
            </a:r>
          </a:p>
        </p:txBody>
      </p:sp>
      <p:sp>
        <p:nvSpPr>
          <p:cNvPr id="26" name="Text Placeholder 25">
            <a:extLst>
              <a:ext uri="{FF2B5EF4-FFF2-40B4-BE49-F238E27FC236}">
                <a16:creationId xmlns:a16="http://schemas.microsoft.com/office/drawing/2014/main" id="{3402D6ED-CB7C-EFC4-9CA7-C61EBA13C15A}"/>
              </a:ext>
            </a:extLst>
          </p:cNvPr>
          <p:cNvSpPr>
            <a:spLocks noGrp="1"/>
          </p:cNvSpPr>
          <p:nvPr>
            <p:ph type="body" sz="quarter" idx="34"/>
          </p:nvPr>
        </p:nvSpPr>
        <p:spPr>
          <a:xfrm>
            <a:off x="8555939" y="4265902"/>
            <a:ext cx="1855005" cy="361507"/>
          </a:xfrm>
        </p:spPr>
        <p:txBody>
          <a:bodyPr>
            <a:noAutofit/>
          </a:bodyPr>
          <a:lstStyle/>
          <a:p>
            <a:r>
              <a:rPr lang="en-US"/>
              <a:t>6 – 8 weeks post submission</a:t>
            </a:r>
          </a:p>
        </p:txBody>
      </p:sp>
      <p:sp>
        <p:nvSpPr>
          <p:cNvPr id="27" name="Text Placeholder 26">
            <a:extLst>
              <a:ext uri="{FF2B5EF4-FFF2-40B4-BE49-F238E27FC236}">
                <a16:creationId xmlns:a16="http://schemas.microsoft.com/office/drawing/2014/main" id="{87E5F0E1-40C9-6493-B0FF-40CCB7A7D7BE}"/>
              </a:ext>
            </a:extLst>
          </p:cNvPr>
          <p:cNvSpPr>
            <a:spLocks noGrp="1"/>
          </p:cNvSpPr>
          <p:nvPr>
            <p:ph type="body" sz="quarter" idx="35"/>
          </p:nvPr>
        </p:nvSpPr>
        <p:spPr>
          <a:xfrm>
            <a:off x="5211856" y="4695441"/>
            <a:ext cx="1855005" cy="1404187"/>
          </a:xfrm>
        </p:spPr>
        <p:txBody>
          <a:bodyPr/>
          <a:lstStyle/>
          <a:p>
            <a:r>
              <a:rPr lang="en-US"/>
              <a:t>Proposals due to </a:t>
            </a:r>
            <a:r>
              <a:rPr lang="en-US">
                <a:hlinkClick r:id="rId3">
                  <a:extLst>
                    <a:ext uri="{A12FA001-AC4F-418D-AE19-62706E023703}">
                      <ahyp:hlinkClr xmlns:ahyp="http://schemas.microsoft.com/office/drawing/2018/hyperlinkcolor" val="tx"/>
                    </a:ext>
                  </a:extLst>
                </a:hlinkClick>
              </a:rPr>
              <a:t>grid@masscec.com</a:t>
            </a:r>
            <a:r>
              <a:rPr lang="en-US"/>
              <a:t> </a:t>
            </a:r>
          </a:p>
        </p:txBody>
      </p:sp>
      <p:sp>
        <p:nvSpPr>
          <p:cNvPr id="28" name="Text Placeholder 27">
            <a:extLst>
              <a:ext uri="{FF2B5EF4-FFF2-40B4-BE49-F238E27FC236}">
                <a16:creationId xmlns:a16="http://schemas.microsoft.com/office/drawing/2014/main" id="{0979D9FB-6C26-48F4-5BDD-9899555E0A27}"/>
              </a:ext>
            </a:extLst>
          </p:cNvPr>
          <p:cNvSpPr>
            <a:spLocks noGrp="1"/>
          </p:cNvSpPr>
          <p:nvPr>
            <p:ph type="body" sz="quarter" idx="36"/>
          </p:nvPr>
        </p:nvSpPr>
        <p:spPr>
          <a:xfrm>
            <a:off x="5211857" y="4401065"/>
            <a:ext cx="1855005" cy="361507"/>
          </a:xfrm>
        </p:spPr>
        <p:txBody>
          <a:bodyPr/>
          <a:lstStyle/>
          <a:p>
            <a:r>
              <a:rPr lang="en-US"/>
              <a:t>September 21</a:t>
            </a:r>
            <a:r>
              <a:rPr lang="en-US" baseline="30000"/>
              <a:t>st</a:t>
            </a:r>
            <a:r>
              <a:rPr lang="en-US"/>
              <a:t>, 2026</a:t>
            </a:r>
          </a:p>
        </p:txBody>
      </p:sp>
      <p:sp>
        <p:nvSpPr>
          <p:cNvPr id="5" name="Oval 4">
            <a:extLst>
              <a:ext uri="{FF2B5EF4-FFF2-40B4-BE49-F238E27FC236}">
                <a16:creationId xmlns:a16="http://schemas.microsoft.com/office/drawing/2014/main" id="{8D7BC0AD-D154-2B60-1262-DF491DE15856}"/>
              </a:ext>
            </a:extLst>
          </p:cNvPr>
          <p:cNvSpPr/>
          <p:nvPr/>
        </p:nvSpPr>
        <p:spPr>
          <a:xfrm>
            <a:off x="2924365" y="3977904"/>
            <a:ext cx="147918" cy="147918"/>
          </a:xfrm>
          <a:prstGeom prst="ellipse">
            <a:avLst/>
          </a:prstGeom>
          <a:solidFill>
            <a:schemeClr val="accent2"/>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Open Sans" panose="020B0606030504020204" pitchFamily="34" charset="0"/>
            </a:endParaRPr>
          </a:p>
        </p:txBody>
      </p:sp>
      <p:sp>
        <p:nvSpPr>
          <p:cNvPr id="7" name="Oval 6">
            <a:extLst>
              <a:ext uri="{FF2B5EF4-FFF2-40B4-BE49-F238E27FC236}">
                <a16:creationId xmlns:a16="http://schemas.microsoft.com/office/drawing/2014/main" id="{44BCB387-D8F7-C834-2A2B-9C27C4BAB7C0}"/>
              </a:ext>
            </a:extLst>
          </p:cNvPr>
          <p:cNvSpPr/>
          <p:nvPr/>
        </p:nvSpPr>
        <p:spPr>
          <a:xfrm>
            <a:off x="4473203" y="3977904"/>
            <a:ext cx="147918" cy="147918"/>
          </a:xfrm>
          <a:prstGeom prst="ellipse">
            <a:avLst/>
          </a:prstGeom>
          <a:solidFill>
            <a:schemeClr val="accent2"/>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Open Sans" panose="020B0606030504020204" pitchFamily="34" charset="0"/>
            </a:endParaRPr>
          </a:p>
        </p:txBody>
      </p:sp>
      <p:sp>
        <p:nvSpPr>
          <p:cNvPr id="8" name="Text Placeholder 27">
            <a:extLst>
              <a:ext uri="{FF2B5EF4-FFF2-40B4-BE49-F238E27FC236}">
                <a16:creationId xmlns:a16="http://schemas.microsoft.com/office/drawing/2014/main" id="{B46B23DD-1F45-FA8D-E1A7-84428E30C195}"/>
              </a:ext>
            </a:extLst>
          </p:cNvPr>
          <p:cNvSpPr txBox="1">
            <a:spLocks/>
          </p:cNvSpPr>
          <p:nvPr/>
        </p:nvSpPr>
        <p:spPr>
          <a:xfrm>
            <a:off x="2285623" y="4435212"/>
            <a:ext cx="1855005" cy="361507"/>
          </a:xfrm>
          <a:prstGeom prst="rect">
            <a:avLst/>
          </a:prstGeom>
        </p:spPr>
        <p:txBody>
          <a:bodyPr vert="horz" lIns="91440" tIns="45720" rIns="91440" bIns="45720" rtlCol="0">
            <a:normAutofit/>
          </a:bodyPr>
          <a:lstStyle>
            <a:lvl1pPr marL="0" marR="0" indent="0" algn="l" defTabSz="914400" rtl="0" eaLnBrk="1" fontAlgn="auto" latinLnBrk="0" hangingPunct="1">
              <a:lnSpc>
                <a:spcPct val="90000"/>
              </a:lnSpc>
              <a:spcBef>
                <a:spcPts val="1000"/>
              </a:spcBef>
              <a:spcAft>
                <a:spcPts val="0"/>
              </a:spcAft>
              <a:buClrTx/>
              <a:buSzTx/>
              <a:buFontTx/>
              <a:buNone/>
              <a:tabLst/>
              <a:defRPr lang="en-US" sz="1200" b="1" i="0" kern="1200" baseline="0">
                <a:solidFill>
                  <a:schemeClr val="accent2"/>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685800" marR="0" indent="-228600"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lang="en-US" sz="2000" b="0" i="0" kern="1200" baseline="0">
                <a:solidFill>
                  <a:schemeClr val="tx2"/>
                </a:solidFill>
                <a:latin typeface="+mn-lt"/>
                <a:ea typeface="Open Sans" panose="020B0606030504020204" pitchFamily="34" charset="0"/>
                <a:cs typeface="Open Sans" panose="020B0606030504020204" pitchFamily="34" charset="0"/>
              </a:defRPr>
            </a:lvl2pPr>
            <a:lvl3pPr marL="1143000" marR="0" indent="-228600"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lang="en-US" sz="1800" b="0" i="0" kern="1200">
                <a:solidFill>
                  <a:schemeClr val="tx2"/>
                </a:solidFill>
                <a:latin typeface="+mn-lt"/>
                <a:ea typeface="Open Sans" panose="020B0606030504020204" pitchFamily="34" charset="0"/>
                <a:cs typeface="Open Sans" panose="020B0606030504020204" pitchFamily="34" charset="0"/>
              </a:defRPr>
            </a:lvl3pPr>
            <a:lvl4pPr marL="1600200" marR="0" indent="-228600"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lang="en-US" sz="1600" b="0" i="0" kern="1200">
                <a:solidFill>
                  <a:schemeClr val="tx2"/>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lang="en-US" sz="1600" b="0" i="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August 4</a:t>
            </a:r>
            <a:r>
              <a:rPr lang="en-US" baseline="30000"/>
              <a:t>th</a:t>
            </a:r>
            <a:r>
              <a:rPr lang="en-US"/>
              <a:t>, 2026</a:t>
            </a:r>
          </a:p>
        </p:txBody>
      </p:sp>
      <p:sp>
        <p:nvSpPr>
          <p:cNvPr id="9" name="Text Placeholder 27">
            <a:extLst>
              <a:ext uri="{FF2B5EF4-FFF2-40B4-BE49-F238E27FC236}">
                <a16:creationId xmlns:a16="http://schemas.microsoft.com/office/drawing/2014/main" id="{E8DD22B6-7D81-A476-1A9F-A35157CC006E}"/>
              </a:ext>
            </a:extLst>
          </p:cNvPr>
          <p:cNvSpPr txBox="1">
            <a:spLocks/>
          </p:cNvSpPr>
          <p:nvPr/>
        </p:nvSpPr>
        <p:spPr>
          <a:xfrm>
            <a:off x="3753191" y="2433637"/>
            <a:ext cx="1855005" cy="361507"/>
          </a:xfrm>
          <a:prstGeom prst="rect">
            <a:avLst/>
          </a:prstGeom>
        </p:spPr>
        <p:txBody>
          <a:bodyPr vert="horz" lIns="91440" tIns="45720" rIns="91440" bIns="45720" rtlCol="0">
            <a:normAutofit/>
          </a:bodyPr>
          <a:lstStyle>
            <a:lvl1pPr marL="0" marR="0" indent="0" algn="l" defTabSz="914400" rtl="0" eaLnBrk="1" fontAlgn="auto" latinLnBrk="0" hangingPunct="1">
              <a:lnSpc>
                <a:spcPct val="90000"/>
              </a:lnSpc>
              <a:spcBef>
                <a:spcPts val="1000"/>
              </a:spcBef>
              <a:spcAft>
                <a:spcPts val="0"/>
              </a:spcAft>
              <a:buClrTx/>
              <a:buSzTx/>
              <a:buFontTx/>
              <a:buNone/>
              <a:tabLst/>
              <a:defRPr lang="en-US" sz="1200" b="1" i="0" kern="1200" baseline="0">
                <a:solidFill>
                  <a:schemeClr val="accent2"/>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685800" marR="0" indent="-228600"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lang="en-US" sz="2000" b="0" i="0" kern="1200" baseline="0">
                <a:solidFill>
                  <a:schemeClr val="tx2"/>
                </a:solidFill>
                <a:latin typeface="+mn-lt"/>
                <a:ea typeface="Open Sans" panose="020B0606030504020204" pitchFamily="34" charset="0"/>
                <a:cs typeface="Open Sans" panose="020B0606030504020204" pitchFamily="34" charset="0"/>
              </a:defRPr>
            </a:lvl2pPr>
            <a:lvl3pPr marL="1143000" marR="0" indent="-228600"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lang="en-US" sz="1800" b="0" i="0" kern="1200">
                <a:solidFill>
                  <a:schemeClr val="tx2"/>
                </a:solidFill>
                <a:latin typeface="+mn-lt"/>
                <a:ea typeface="Open Sans" panose="020B0606030504020204" pitchFamily="34" charset="0"/>
                <a:cs typeface="Open Sans" panose="020B0606030504020204" pitchFamily="34" charset="0"/>
              </a:defRPr>
            </a:lvl3pPr>
            <a:lvl4pPr marL="1600200" marR="0" indent="-228600"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lang="en-US" sz="1600" b="0" i="0" kern="1200">
                <a:solidFill>
                  <a:schemeClr val="tx2"/>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lang="en-US" sz="1600" b="0" i="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August 28</a:t>
            </a:r>
            <a:r>
              <a:rPr lang="en-US" baseline="30000"/>
              <a:t>th</a:t>
            </a:r>
            <a:r>
              <a:rPr lang="en-US"/>
              <a:t>, 2026</a:t>
            </a:r>
          </a:p>
        </p:txBody>
      </p:sp>
      <p:sp>
        <p:nvSpPr>
          <p:cNvPr id="16" name="Text Placeholder 26">
            <a:extLst>
              <a:ext uri="{FF2B5EF4-FFF2-40B4-BE49-F238E27FC236}">
                <a16:creationId xmlns:a16="http://schemas.microsoft.com/office/drawing/2014/main" id="{3A3C1FAE-FF12-7D27-2CDC-593CE37F4493}"/>
              </a:ext>
            </a:extLst>
          </p:cNvPr>
          <p:cNvSpPr txBox="1">
            <a:spLocks/>
          </p:cNvSpPr>
          <p:nvPr/>
        </p:nvSpPr>
        <p:spPr>
          <a:xfrm>
            <a:off x="2285623" y="4712934"/>
            <a:ext cx="1855005" cy="1404187"/>
          </a:xfrm>
          <a:prstGeom prst="rect">
            <a:avLst/>
          </a:prstGeom>
        </p:spPr>
        <p:txBody>
          <a:bodyPr vert="horz" lIns="91440" tIns="45720" rIns="91440" bIns="45720" rtlCol="0">
            <a:normAutofit/>
          </a:bodyPr>
          <a:lstStyle>
            <a:lvl1pPr marL="0" marR="0" indent="0" algn="l" defTabSz="914400" rtl="0" eaLnBrk="1" fontAlgn="auto" latinLnBrk="0" hangingPunct="1">
              <a:lnSpc>
                <a:spcPct val="90000"/>
              </a:lnSpc>
              <a:spcBef>
                <a:spcPts val="1000"/>
              </a:spcBef>
              <a:spcAft>
                <a:spcPts val="0"/>
              </a:spcAft>
              <a:buClrTx/>
              <a:buSzTx/>
              <a:buFontTx/>
              <a:buNone/>
              <a:tabLst/>
              <a:defRPr lang="en-US" sz="1200" b="0" i="0" kern="1200" baseline="0">
                <a:solidFill>
                  <a:schemeClr val="tx1"/>
                </a:solidFill>
                <a:latin typeface="Open Sans" pitchFamily="2" charset="0"/>
                <a:ea typeface="Open Sans" panose="020B0606030504020204" pitchFamily="34" charset="0"/>
                <a:cs typeface="Open Sans" panose="020B0606030504020204" pitchFamily="34" charset="0"/>
              </a:defRPr>
            </a:lvl1pPr>
            <a:lvl2pPr marL="685800" marR="0" indent="-228600"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lang="en-US" sz="2000" b="0" i="0" kern="1200" baseline="0">
                <a:solidFill>
                  <a:schemeClr val="tx2"/>
                </a:solidFill>
                <a:latin typeface="+mn-lt"/>
                <a:ea typeface="Open Sans" panose="020B0606030504020204" pitchFamily="34" charset="0"/>
                <a:cs typeface="Open Sans" panose="020B0606030504020204" pitchFamily="34" charset="0"/>
              </a:defRPr>
            </a:lvl2pPr>
            <a:lvl3pPr marL="1143000" marR="0" indent="-228600"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lang="en-US" sz="1800" b="0" i="0" kern="1200">
                <a:solidFill>
                  <a:schemeClr val="tx2"/>
                </a:solidFill>
                <a:latin typeface="+mn-lt"/>
                <a:ea typeface="Open Sans" panose="020B0606030504020204" pitchFamily="34" charset="0"/>
                <a:cs typeface="Open Sans" panose="020B0606030504020204" pitchFamily="34" charset="0"/>
              </a:defRPr>
            </a:lvl3pPr>
            <a:lvl4pPr marL="1600200" marR="0" indent="-228600"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lang="en-US" sz="1600" b="0" i="0" kern="1200">
                <a:solidFill>
                  <a:schemeClr val="tx2"/>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lang="en-US" sz="1600" b="0" i="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MassCEC will be hosting a microgrid convening event from 10:30am – 12pm virtually</a:t>
            </a:r>
          </a:p>
        </p:txBody>
      </p:sp>
      <p:sp>
        <p:nvSpPr>
          <p:cNvPr id="17" name="Text Placeholder 26">
            <a:extLst>
              <a:ext uri="{FF2B5EF4-FFF2-40B4-BE49-F238E27FC236}">
                <a16:creationId xmlns:a16="http://schemas.microsoft.com/office/drawing/2014/main" id="{E4E43C53-6D21-46A2-6AA7-8E8C0CD878C0}"/>
              </a:ext>
            </a:extLst>
          </p:cNvPr>
          <p:cNvSpPr txBox="1">
            <a:spLocks/>
          </p:cNvSpPr>
          <p:nvPr/>
        </p:nvSpPr>
        <p:spPr>
          <a:xfrm>
            <a:off x="3827148" y="2684431"/>
            <a:ext cx="1855005" cy="1404187"/>
          </a:xfrm>
          <a:prstGeom prst="rect">
            <a:avLst/>
          </a:prstGeom>
        </p:spPr>
        <p:txBody>
          <a:bodyPr vert="horz" lIns="91440" tIns="45720" rIns="91440" bIns="45720" rtlCol="0">
            <a:normAutofit/>
          </a:bodyPr>
          <a:lstStyle>
            <a:lvl1pPr marL="0" marR="0" indent="0" algn="l" defTabSz="914400" rtl="0" eaLnBrk="1" fontAlgn="auto" latinLnBrk="0" hangingPunct="1">
              <a:lnSpc>
                <a:spcPct val="90000"/>
              </a:lnSpc>
              <a:spcBef>
                <a:spcPts val="1000"/>
              </a:spcBef>
              <a:spcAft>
                <a:spcPts val="0"/>
              </a:spcAft>
              <a:buClrTx/>
              <a:buSzTx/>
              <a:buFontTx/>
              <a:buNone/>
              <a:tabLst/>
              <a:defRPr lang="en-US" sz="1200" b="0" i="0" kern="1200" baseline="0">
                <a:solidFill>
                  <a:schemeClr val="tx1"/>
                </a:solidFill>
                <a:latin typeface="Open Sans" pitchFamily="2" charset="0"/>
                <a:ea typeface="Open Sans" panose="020B0606030504020204" pitchFamily="34" charset="0"/>
                <a:cs typeface="Open Sans" panose="020B0606030504020204" pitchFamily="34" charset="0"/>
              </a:defRPr>
            </a:lvl1pPr>
            <a:lvl2pPr marL="685800" marR="0" indent="-228600"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lang="en-US" sz="2000" b="0" i="0" kern="1200" baseline="0">
                <a:solidFill>
                  <a:schemeClr val="tx2"/>
                </a:solidFill>
                <a:latin typeface="+mn-lt"/>
                <a:ea typeface="Open Sans" panose="020B0606030504020204" pitchFamily="34" charset="0"/>
                <a:cs typeface="Open Sans" panose="020B0606030504020204" pitchFamily="34" charset="0"/>
              </a:defRPr>
            </a:lvl2pPr>
            <a:lvl3pPr marL="1143000" marR="0" indent="-228600"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lang="en-US" sz="1800" b="0" i="0" kern="1200">
                <a:solidFill>
                  <a:schemeClr val="tx2"/>
                </a:solidFill>
                <a:latin typeface="+mn-lt"/>
                <a:ea typeface="Open Sans" panose="020B0606030504020204" pitchFamily="34" charset="0"/>
                <a:cs typeface="Open Sans" panose="020B0606030504020204" pitchFamily="34" charset="0"/>
              </a:defRPr>
            </a:lvl3pPr>
            <a:lvl4pPr marL="1600200" marR="0" indent="-228600"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lang="en-US" sz="1600" b="0" i="0" kern="1200">
                <a:solidFill>
                  <a:schemeClr val="tx2"/>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lang="en-US" sz="1600" b="0" i="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All questions due to </a:t>
            </a:r>
            <a:r>
              <a:rPr lang="en-US">
                <a:hlinkClick r:id="rId3">
                  <a:extLst>
                    <a:ext uri="{A12FA001-AC4F-418D-AE19-62706E023703}">
                      <ahyp:hlinkClr xmlns:ahyp="http://schemas.microsoft.com/office/drawing/2018/hyperlinkcolor" val="tx"/>
                    </a:ext>
                  </a:extLst>
                </a:hlinkClick>
              </a:rPr>
              <a:t>grid@masscec.com</a:t>
            </a:r>
            <a:r>
              <a:rPr lang="en-US"/>
              <a:t> </a:t>
            </a:r>
          </a:p>
        </p:txBody>
      </p:sp>
    </p:spTree>
    <p:extLst>
      <p:ext uri="{BB962C8B-B14F-4D97-AF65-F5344CB8AC3E}">
        <p14:creationId xmlns:p14="http://schemas.microsoft.com/office/powerpoint/2010/main" val="27776501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D63918-5E18-396F-AEAB-8592325421D1}"/>
            </a:ext>
          </a:extLst>
        </p:cNvPr>
        <p:cNvGrpSpPr/>
        <p:nvPr/>
      </p:nvGrpSpPr>
      <p:grpSpPr>
        <a:xfrm>
          <a:off x="0" y="0"/>
          <a:ext cx="0" cy="0"/>
          <a:chOff x="0" y="0"/>
          <a:chExt cx="0" cy="0"/>
        </a:xfrm>
      </p:grpSpPr>
      <p:sp>
        <p:nvSpPr>
          <p:cNvPr id="18" name="Title 17">
            <a:extLst>
              <a:ext uri="{FF2B5EF4-FFF2-40B4-BE49-F238E27FC236}">
                <a16:creationId xmlns:a16="http://schemas.microsoft.com/office/drawing/2014/main" id="{802BD6B2-9F19-39FA-9E71-EAF2269DE592}"/>
              </a:ext>
            </a:extLst>
          </p:cNvPr>
          <p:cNvSpPr>
            <a:spLocks noGrp="1"/>
          </p:cNvSpPr>
          <p:nvPr>
            <p:ph type="title"/>
          </p:nvPr>
        </p:nvSpPr>
        <p:spPr>
          <a:xfrm>
            <a:off x="839788" y="365125"/>
            <a:ext cx="10515600" cy="789907"/>
          </a:xfrm>
        </p:spPr>
        <p:txBody>
          <a:bodyPr/>
          <a:lstStyle/>
          <a:p>
            <a:r>
              <a:rPr lang="en-US"/>
              <a:t>Application Materials</a:t>
            </a:r>
          </a:p>
        </p:txBody>
      </p:sp>
      <p:sp>
        <p:nvSpPr>
          <p:cNvPr id="19" name="Text Placeholder 18">
            <a:extLst>
              <a:ext uri="{FF2B5EF4-FFF2-40B4-BE49-F238E27FC236}">
                <a16:creationId xmlns:a16="http://schemas.microsoft.com/office/drawing/2014/main" id="{ED77A669-CD94-941F-C473-123169A9C8F1}"/>
              </a:ext>
            </a:extLst>
          </p:cNvPr>
          <p:cNvSpPr>
            <a:spLocks noGrp="1"/>
          </p:cNvSpPr>
          <p:nvPr>
            <p:ph type="body" idx="1"/>
          </p:nvPr>
        </p:nvSpPr>
        <p:spPr>
          <a:xfrm>
            <a:off x="836612" y="1103852"/>
            <a:ext cx="4540734" cy="330517"/>
          </a:xfrm>
        </p:spPr>
        <p:txBody>
          <a:bodyPr>
            <a:normAutofit fontScale="85000" lnSpcReduction="20000"/>
          </a:bodyPr>
          <a:lstStyle/>
          <a:p>
            <a:r>
              <a:rPr lang="en-US"/>
              <a:t>MassCEC Requirements</a:t>
            </a:r>
          </a:p>
        </p:txBody>
      </p:sp>
      <p:sp>
        <p:nvSpPr>
          <p:cNvPr id="2" name="Date Placeholder 1">
            <a:extLst>
              <a:ext uri="{FF2B5EF4-FFF2-40B4-BE49-F238E27FC236}">
                <a16:creationId xmlns:a16="http://schemas.microsoft.com/office/drawing/2014/main" id="{C5541A0E-B5D9-2A2D-2200-4CAF3C29659E}"/>
              </a:ext>
            </a:extLst>
          </p:cNvPr>
          <p:cNvSpPr>
            <a:spLocks noGrp="1"/>
          </p:cNvSpPr>
          <p:nvPr>
            <p:ph type="dt" sz="half" idx="10"/>
          </p:nvPr>
        </p:nvSpPr>
        <p:spPr/>
        <p:txBody>
          <a:bodyPr/>
          <a:lstStyle/>
          <a:p>
            <a:fld id="{FB581529-CF35-3A48-A2DC-A1F190B9307F}" type="datetime1">
              <a:rPr lang="en-US" smtClean="0"/>
              <a:pPr/>
              <a:t>7/17/2026</a:t>
            </a:fld>
            <a:endParaRPr lang="en-US"/>
          </a:p>
        </p:txBody>
      </p:sp>
      <p:sp>
        <p:nvSpPr>
          <p:cNvPr id="3" name="Slide Number Placeholder 2">
            <a:extLst>
              <a:ext uri="{FF2B5EF4-FFF2-40B4-BE49-F238E27FC236}">
                <a16:creationId xmlns:a16="http://schemas.microsoft.com/office/drawing/2014/main" id="{3220CD75-7BC8-4078-887A-897A21CFCD57}"/>
              </a:ext>
            </a:extLst>
          </p:cNvPr>
          <p:cNvSpPr>
            <a:spLocks noGrp="1"/>
          </p:cNvSpPr>
          <p:nvPr>
            <p:ph type="sldNum" sz="quarter" idx="11"/>
          </p:nvPr>
        </p:nvSpPr>
        <p:spPr/>
        <p:txBody>
          <a:bodyPr/>
          <a:lstStyle/>
          <a:p>
            <a:fld id="{8E9A1126-B604-F445-A210-28E50C3A7AE7}" type="slidenum">
              <a:rPr lang="en-US" smtClean="0"/>
              <a:pPr/>
              <a:t>11</a:t>
            </a:fld>
            <a:endParaRPr lang="en-US"/>
          </a:p>
        </p:txBody>
      </p:sp>
      <p:sp>
        <p:nvSpPr>
          <p:cNvPr id="21" name="Text Placeholder 20">
            <a:extLst>
              <a:ext uri="{FF2B5EF4-FFF2-40B4-BE49-F238E27FC236}">
                <a16:creationId xmlns:a16="http://schemas.microsoft.com/office/drawing/2014/main" id="{B9ECD7CA-41D2-D93F-3B1A-11EF1A3A3CC7}"/>
              </a:ext>
            </a:extLst>
          </p:cNvPr>
          <p:cNvSpPr>
            <a:spLocks noGrp="1"/>
          </p:cNvSpPr>
          <p:nvPr>
            <p:ph type="body" sz="quarter" idx="14"/>
          </p:nvPr>
        </p:nvSpPr>
        <p:spPr>
          <a:xfrm>
            <a:off x="838200" y="1559293"/>
            <a:ext cx="5157787" cy="4617669"/>
          </a:xfrm>
        </p:spPr>
        <p:txBody>
          <a:bodyPr/>
          <a:lstStyle/>
          <a:p>
            <a:pPr marL="285750" indent="-285750" fontAlgn="base">
              <a:buFont typeface="Wingdings" panose="05000000000000000000" pitchFamily="2" charset="2"/>
              <a:buChar char="Ø"/>
            </a:pPr>
            <a:r>
              <a:rPr lang="en-US">
                <a:solidFill>
                  <a:schemeClr val="tx1"/>
                </a:solidFill>
              </a:rPr>
              <a:t>Attachment A – Application Form​</a:t>
            </a:r>
          </a:p>
          <a:p>
            <a:pPr marL="285750" indent="-285750" fontAlgn="base">
              <a:buFont typeface="Wingdings" panose="05000000000000000000" pitchFamily="2" charset="2"/>
              <a:buChar char="Ø"/>
            </a:pPr>
            <a:r>
              <a:rPr lang="en-US">
                <a:solidFill>
                  <a:schemeClr val="tx1"/>
                </a:solidFill>
              </a:rPr>
              <a:t>Attachment B - Signature and Acceptance Form​</a:t>
            </a:r>
          </a:p>
          <a:p>
            <a:pPr marL="285750" indent="-285750" fontAlgn="base">
              <a:buFont typeface="Wingdings" panose="05000000000000000000" pitchFamily="2" charset="2"/>
              <a:buChar char="Ø"/>
            </a:pPr>
            <a:r>
              <a:rPr lang="en-US">
                <a:solidFill>
                  <a:schemeClr val="tx1"/>
                </a:solidFill>
              </a:rPr>
              <a:t>Attachment C - Project Narrative​</a:t>
            </a:r>
          </a:p>
          <a:p>
            <a:pPr marL="285750" indent="-285750" fontAlgn="base">
              <a:buFont typeface="Wingdings" panose="05000000000000000000" pitchFamily="2" charset="2"/>
              <a:buChar char="Ø"/>
            </a:pPr>
            <a:r>
              <a:rPr lang="en-US">
                <a:solidFill>
                  <a:schemeClr val="tx1"/>
                </a:solidFill>
              </a:rPr>
              <a:t>Attachment D - Project Workplan​</a:t>
            </a:r>
          </a:p>
          <a:p>
            <a:pPr marL="285750" indent="-285750" fontAlgn="base">
              <a:buFont typeface="Wingdings" panose="05000000000000000000" pitchFamily="2" charset="2"/>
              <a:buChar char="Ø"/>
            </a:pPr>
            <a:r>
              <a:rPr lang="en-US">
                <a:solidFill>
                  <a:schemeClr val="tx1"/>
                </a:solidFill>
              </a:rPr>
              <a:t>Attachment E - Budget Justification Workbook​</a:t>
            </a:r>
          </a:p>
          <a:p>
            <a:pPr marL="285750" indent="-285750" fontAlgn="base">
              <a:buFont typeface="Wingdings" panose="05000000000000000000" pitchFamily="2" charset="2"/>
              <a:buChar char="Ø"/>
            </a:pPr>
            <a:r>
              <a:rPr lang="en-US">
                <a:solidFill>
                  <a:schemeClr val="tx1"/>
                </a:solidFill>
              </a:rPr>
              <a:t>Attachment F - Proposed Project Metrics​</a:t>
            </a:r>
          </a:p>
          <a:p>
            <a:pPr marL="285750" indent="-285750" fontAlgn="base">
              <a:buFont typeface="Wingdings" panose="05000000000000000000" pitchFamily="2" charset="2"/>
              <a:buChar char="Ø"/>
            </a:pPr>
            <a:r>
              <a:rPr lang="en-US">
                <a:solidFill>
                  <a:schemeClr val="tx1"/>
                </a:solidFill>
              </a:rPr>
              <a:t>Attachment G - Cost Match Commitments and Support Letters with Cover Pages (submit as many as needed, optional)</a:t>
            </a:r>
          </a:p>
          <a:p>
            <a:endParaRPr lang="en-US"/>
          </a:p>
        </p:txBody>
      </p:sp>
      <p:sp>
        <p:nvSpPr>
          <p:cNvPr id="22" name="Text Placeholder 21">
            <a:extLst>
              <a:ext uri="{FF2B5EF4-FFF2-40B4-BE49-F238E27FC236}">
                <a16:creationId xmlns:a16="http://schemas.microsoft.com/office/drawing/2014/main" id="{4BBDC029-EE3E-229B-5895-B2FCA1F3E641}"/>
              </a:ext>
            </a:extLst>
          </p:cNvPr>
          <p:cNvSpPr>
            <a:spLocks noGrp="1"/>
          </p:cNvSpPr>
          <p:nvPr>
            <p:ph type="body" sz="quarter" idx="15"/>
          </p:nvPr>
        </p:nvSpPr>
        <p:spPr>
          <a:xfrm>
            <a:off x="6172200" y="1559293"/>
            <a:ext cx="5157787" cy="4617669"/>
          </a:xfrm>
        </p:spPr>
        <p:txBody>
          <a:bodyPr/>
          <a:lstStyle/>
          <a:p>
            <a:pPr marL="285750" indent="-285750" fontAlgn="base">
              <a:buFont typeface="Wingdings" panose="05000000000000000000" pitchFamily="2" charset="2"/>
              <a:buChar char="Ø"/>
            </a:pPr>
            <a:r>
              <a:rPr lang="en-US">
                <a:solidFill>
                  <a:schemeClr val="tx1"/>
                </a:solidFill>
              </a:rPr>
              <a:t>NEPA Environmental Questionnaire​</a:t>
            </a:r>
          </a:p>
          <a:p>
            <a:pPr marL="285750" indent="-285750" fontAlgn="base">
              <a:buFont typeface="Wingdings" panose="05000000000000000000" pitchFamily="2" charset="2"/>
              <a:buChar char="Ø"/>
            </a:pPr>
            <a:r>
              <a:rPr lang="en-US">
                <a:solidFill>
                  <a:schemeClr val="tx1"/>
                </a:solidFill>
              </a:rPr>
              <a:t>Foreign Nationals Participation form​</a:t>
            </a:r>
          </a:p>
          <a:p>
            <a:pPr marL="285750" indent="-285750" fontAlgn="base">
              <a:buFont typeface="Wingdings" panose="05000000000000000000" pitchFamily="2" charset="2"/>
              <a:buChar char="Ø"/>
            </a:pPr>
            <a:r>
              <a:rPr lang="en-US">
                <a:solidFill>
                  <a:schemeClr val="tx1"/>
                </a:solidFill>
              </a:rPr>
              <a:t>Build America Buy America (BABA) waiver request (If applicable)​</a:t>
            </a:r>
          </a:p>
          <a:p>
            <a:pPr marL="285750" indent="-285750" fontAlgn="base">
              <a:buFont typeface="Wingdings" panose="05000000000000000000" pitchFamily="2" charset="2"/>
              <a:buChar char="Ø"/>
            </a:pPr>
            <a:r>
              <a:rPr lang="en-US">
                <a:solidFill>
                  <a:schemeClr val="tx1"/>
                </a:solidFill>
              </a:rPr>
              <a:t>Performance of Work in the US waiver (if applicable)​</a:t>
            </a:r>
          </a:p>
          <a:p>
            <a:pPr marL="285750" indent="-285750" fontAlgn="base">
              <a:buFont typeface="Wingdings" panose="05000000000000000000" pitchFamily="2" charset="2"/>
              <a:buChar char="Ø"/>
            </a:pPr>
            <a:r>
              <a:rPr lang="en-US">
                <a:solidFill>
                  <a:schemeClr val="tx1"/>
                </a:solidFill>
              </a:rPr>
              <a:t>Domestic Entity waiver for subrecipients (if applicable)</a:t>
            </a:r>
          </a:p>
          <a:p>
            <a:endParaRPr lang="en-US"/>
          </a:p>
        </p:txBody>
      </p:sp>
      <p:sp>
        <p:nvSpPr>
          <p:cNvPr id="4" name="Text Placeholder 18">
            <a:extLst>
              <a:ext uri="{FF2B5EF4-FFF2-40B4-BE49-F238E27FC236}">
                <a16:creationId xmlns:a16="http://schemas.microsoft.com/office/drawing/2014/main" id="{0E1D35B0-6545-3327-A1DB-DD7006549A59}"/>
              </a:ext>
            </a:extLst>
          </p:cNvPr>
          <p:cNvSpPr txBox="1">
            <a:spLocks/>
          </p:cNvSpPr>
          <p:nvPr/>
        </p:nvSpPr>
        <p:spPr>
          <a:xfrm>
            <a:off x="6096000" y="1129442"/>
            <a:ext cx="4540734" cy="330517"/>
          </a:xfrm>
          <a:prstGeom prst="rect">
            <a:avLst/>
          </a:prstGeom>
        </p:spPr>
        <p:txBody>
          <a:bodyPr vert="horz" lIns="91440" tIns="45720" rIns="91440" bIns="45720" rtlCol="0" anchor="b">
            <a:normAutofit fontScale="85000" lnSpcReduction="20000"/>
          </a:bodyPr>
          <a:lstStyle>
            <a:lvl1pPr marL="0" marR="0" indent="0" algn="l" defTabSz="914400" rtl="0" eaLnBrk="1" fontAlgn="auto" latinLnBrk="0" hangingPunct="1">
              <a:lnSpc>
                <a:spcPct val="90000"/>
              </a:lnSpc>
              <a:spcBef>
                <a:spcPts val="1000"/>
              </a:spcBef>
              <a:spcAft>
                <a:spcPts val="0"/>
              </a:spcAft>
              <a:buClr>
                <a:schemeClr val="accent3"/>
              </a:buClr>
              <a:buSzTx/>
              <a:buFont typeface="Arial" panose="020B0604020202020204" pitchFamily="34" charset="0"/>
              <a:buNone/>
              <a:tabLst/>
              <a:defRPr lang="en-US" sz="2400" b="1" i="0" kern="1200" baseline="0">
                <a:solidFill>
                  <a:schemeClr val="accent3"/>
                </a:solidFill>
                <a:latin typeface="Open Sans" panose="020B0606030504020204" pitchFamily="34" charset="0"/>
                <a:ea typeface="Open Sans" panose="020B0606030504020204" pitchFamily="34" charset="0"/>
                <a:cs typeface="Open Sans" panose="020B0606030504020204" pitchFamily="34" charset="0"/>
              </a:defRPr>
            </a:lvl1pPr>
            <a:lvl2pPr marL="457200" marR="0" indent="0"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None/>
              <a:tabLst/>
              <a:defRPr lang="en-US" sz="2000" b="1" i="0" kern="1200" baseline="0">
                <a:solidFill>
                  <a:schemeClr val="tx2"/>
                </a:solidFill>
                <a:latin typeface="+mn-lt"/>
                <a:ea typeface="Open Sans" panose="020B0606030504020204" pitchFamily="34" charset="0"/>
                <a:cs typeface="Open Sans" panose="020B0606030504020204" pitchFamily="34" charset="0"/>
              </a:defRPr>
            </a:lvl2pPr>
            <a:lvl3pPr marL="914400" marR="0" indent="0"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None/>
              <a:tabLst/>
              <a:defRPr lang="en-US" sz="1800" b="1" i="0" kern="1200">
                <a:solidFill>
                  <a:schemeClr val="tx2"/>
                </a:solidFill>
                <a:latin typeface="+mn-lt"/>
                <a:ea typeface="Open Sans" panose="020B0606030504020204" pitchFamily="34" charset="0"/>
                <a:cs typeface="Open Sans" panose="020B0606030504020204" pitchFamily="34" charset="0"/>
              </a:defRPr>
            </a:lvl3pPr>
            <a:lvl4pPr marL="1371600" marR="0" indent="0"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None/>
              <a:tabLst/>
              <a:defRPr lang="en-US" sz="1600" b="1" i="0" kern="1200">
                <a:solidFill>
                  <a:schemeClr val="tx2"/>
                </a:solidFill>
                <a:latin typeface="+mn-lt"/>
                <a:ea typeface="+mn-ea"/>
                <a:cs typeface="+mn-cs"/>
              </a:defRPr>
            </a:lvl4pPr>
            <a:lvl5pPr marL="1828800" marR="0" indent="0"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None/>
              <a:tabLst/>
              <a:defRPr lang="en-US" sz="1600" b="1" i="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Federal Requirements</a:t>
            </a:r>
          </a:p>
        </p:txBody>
      </p:sp>
    </p:spTree>
    <p:extLst>
      <p:ext uri="{BB962C8B-B14F-4D97-AF65-F5344CB8AC3E}">
        <p14:creationId xmlns:p14="http://schemas.microsoft.com/office/powerpoint/2010/main" val="29728724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DD1BB-EE16-10B7-2D68-2832EF125952}"/>
            </a:ext>
          </a:extLst>
        </p:cNvPr>
        <p:cNvGrpSpPr/>
        <p:nvPr/>
      </p:nvGrpSpPr>
      <p:grpSpPr>
        <a:xfrm>
          <a:off x="0" y="0"/>
          <a:ext cx="0" cy="0"/>
          <a:chOff x="0" y="0"/>
          <a:chExt cx="0" cy="0"/>
        </a:xfrm>
      </p:grpSpPr>
      <p:sp>
        <p:nvSpPr>
          <p:cNvPr id="18" name="Title 17">
            <a:extLst>
              <a:ext uri="{FF2B5EF4-FFF2-40B4-BE49-F238E27FC236}">
                <a16:creationId xmlns:a16="http://schemas.microsoft.com/office/drawing/2014/main" id="{C065B2EB-4722-BD53-5BAB-AF10405EC2C5}"/>
              </a:ext>
            </a:extLst>
          </p:cNvPr>
          <p:cNvSpPr>
            <a:spLocks noGrp="1"/>
          </p:cNvSpPr>
          <p:nvPr>
            <p:ph type="title"/>
          </p:nvPr>
        </p:nvSpPr>
        <p:spPr>
          <a:xfrm>
            <a:off x="838200" y="0"/>
            <a:ext cx="10515600" cy="1325563"/>
          </a:xfrm>
        </p:spPr>
        <p:txBody>
          <a:bodyPr/>
          <a:lstStyle/>
          <a:p>
            <a:r>
              <a:rPr lang="en-US"/>
              <a:t>Application Materials</a:t>
            </a:r>
          </a:p>
        </p:txBody>
      </p:sp>
      <p:sp>
        <p:nvSpPr>
          <p:cNvPr id="19" name="Text Placeholder 18">
            <a:extLst>
              <a:ext uri="{FF2B5EF4-FFF2-40B4-BE49-F238E27FC236}">
                <a16:creationId xmlns:a16="http://schemas.microsoft.com/office/drawing/2014/main" id="{9ABE23A8-7DEA-C057-EAB6-63493612E5F6}"/>
              </a:ext>
            </a:extLst>
          </p:cNvPr>
          <p:cNvSpPr>
            <a:spLocks noGrp="1"/>
          </p:cNvSpPr>
          <p:nvPr>
            <p:ph type="body" idx="1"/>
          </p:nvPr>
        </p:nvSpPr>
        <p:spPr>
          <a:xfrm>
            <a:off x="836612" y="1082231"/>
            <a:ext cx="5157787" cy="608457"/>
          </a:xfrm>
        </p:spPr>
        <p:txBody>
          <a:bodyPr/>
          <a:lstStyle/>
          <a:p>
            <a:r>
              <a:rPr lang="en-US"/>
              <a:t>List of required materials:</a:t>
            </a:r>
          </a:p>
        </p:txBody>
      </p:sp>
      <p:sp>
        <p:nvSpPr>
          <p:cNvPr id="2" name="Date Placeholder 1">
            <a:extLst>
              <a:ext uri="{FF2B5EF4-FFF2-40B4-BE49-F238E27FC236}">
                <a16:creationId xmlns:a16="http://schemas.microsoft.com/office/drawing/2014/main" id="{2ADC3908-8986-A9B9-9200-5FB38E09B373}"/>
              </a:ext>
            </a:extLst>
          </p:cNvPr>
          <p:cNvSpPr>
            <a:spLocks noGrp="1"/>
          </p:cNvSpPr>
          <p:nvPr>
            <p:ph type="dt" sz="half" idx="10"/>
          </p:nvPr>
        </p:nvSpPr>
        <p:spPr/>
        <p:txBody>
          <a:bodyPr/>
          <a:lstStyle/>
          <a:p>
            <a:fld id="{FB581529-CF35-3A48-A2DC-A1F190B9307F}" type="datetime1">
              <a:rPr lang="en-US" smtClean="0"/>
              <a:pPr/>
              <a:t>7/17/2026</a:t>
            </a:fld>
            <a:endParaRPr lang="en-US"/>
          </a:p>
        </p:txBody>
      </p:sp>
      <p:sp>
        <p:nvSpPr>
          <p:cNvPr id="3" name="Slide Number Placeholder 2">
            <a:extLst>
              <a:ext uri="{FF2B5EF4-FFF2-40B4-BE49-F238E27FC236}">
                <a16:creationId xmlns:a16="http://schemas.microsoft.com/office/drawing/2014/main" id="{DCFEFE06-4F4A-0A73-F750-9E58CA25EF66}"/>
              </a:ext>
            </a:extLst>
          </p:cNvPr>
          <p:cNvSpPr>
            <a:spLocks noGrp="1"/>
          </p:cNvSpPr>
          <p:nvPr>
            <p:ph type="sldNum" sz="quarter" idx="11"/>
          </p:nvPr>
        </p:nvSpPr>
        <p:spPr/>
        <p:txBody>
          <a:bodyPr/>
          <a:lstStyle/>
          <a:p>
            <a:fld id="{8E9A1126-B604-F445-A210-28E50C3A7AE7}" type="slidenum">
              <a:rPr lang="en-US" smtClean="0"/>
              <a:pPr/>
              <a:t>12</a:t>
            </a:fld>
            <a:endParaRPr lang="en-US"/>
          </a:p>
        </p:txBody>
      </p:sp>
      <p:sp>
        <p:nvSpPr>
          <p:cNvPr id="21" name="Text Placeholder 20">
            <a:extLst>
              <a:ext uri="{FF2B5EF4-FFF2-40B4-BE49-F238E27FC236}">
                <a16:creationId xmlns:a16="http://schemas.microsoft.com/office/drawing/2014/main" id="{D1EE799F-9D44-EE59-25B2-4B9FD76CA4BF}"/>
              </a:ext>
            </a:extLst>
          </p:cNvPr>
          <p:cNvSpPr>
            <a:spLocks noGrp="1"/>
          </p:cNvSpPr>
          <p:nvPr>
            <p:ph type="body" sz="quarter" idx="14"/>
          </p:nvPr>
        </p:nvSpPr>
        <p:spPr>
          <a:xfrm>
            <a:off x="836612" y="1690688"/>
            <a:ext cx="5157787" cy="3710781"/>
          </a:xfrm>
        </p:spPr>
        <p:txBody>
          <a:bodyPr/>
          <a:lstStyle/>
          <a:p>
            <a:r>
              <a:rPr lang="en-US">
                <a:solidFill>
                  <a:schemeClr val="tx1"/>
                </a:solidFill>
              </a:rPr>
              <a:t>Please refer to page 1 in Attachment A – Application Form for the full list of required materials to be submitted.</a:t>
            </a:r>
          </a:p>
        </p:txBody>
      </p:sp>
      <p:pic>
        <p:nvPicPr>
          <p:cNvPr id="5" name="Picture 4">
            <a:extLst>
              <a:ext uri="{FF2B5EF4-FFF2-40B4-BE49-F238E27FC236}">
                <a16:creationId xmlns:a16="http://schemas.microsoft.com/office/drawing/2014/main" id="{88B664A7-F0FD-C93E-42DF-7C25154B3D53}"/>
              </a:ext>
            </a:extLst>
          </p:cNvPr>
          <p:cNvPicPr>
            <a:picLocks noChangeAspect="1"/>
          </p:cNvPicPr>
          <p:nvPr/>
        </p:nvPicPr>
        <p:blipFill>
          <a:blip r:embed="rId3"/>
          <a:stretch>
            <a:fillRect/>
          </a:stretch>
        </p:blipFill>
        <p:spPr>
          <a:xfrm>
            <a:off x="6667565" y="1786940"/>
            <a:ext cx="4254719" cy="4083260"/>
          </a:xfrm>
          <a:prstGeom prst="rect">
            <a:avLst/>
          </a:prstGeom>
        </p:spPr>
      </p:pic>
      <p:sp>
        <p:nvSpPr>
          <p:cNvPr id="6" name="Text Placeholder 18">
            <a:extLst>
              <a:ext uri="{FF2B5EF4-FFF2-40B4-BE49-F238E27FC236}">
                <a16:creationId xmlns:a16="http://schemas.microsoft.com/office/drawing/2014/main" id="{C77FFB8D-2C32-EF92-EEC2-546E52337F0E}"/>
              </a:ext>
            </a:extLst>
          </p:cNvPr>
          <p:cNvSpPr txBox="1">
            <a:spLocks/>
          </p:cNvSpPr>
          <p:nvPr/>
        </p:nvSpPr>
        <p:spPr>
          <a:xfrm>
            <a:off x="6581790" y="1082231"/>
            <a:ext cx="5157787" cy="608457"/>
          </a:xfrm>
          <a:prstGeom prst="rect">
            <a:avLst/>
          </a:prstGeom>
        </p:spPr>
        <p:txBody>
          <a:bodyPr vert="horz" lIns="91440" tIns="45720" rIns="91440" bIns="45720" rtlCol="0" anchor="b">
            <a:normAutofit/>
          </a:bodyPr>
          <a:lstStyle>
            <a:lvl1pPr marL="0" marR="0" indent="0" algn="l" defTabSz="914400" rtl="0" eaLnBrk="1" fontAlgn="auto" latinLnBrk="0" hangingPunct="1">
              <a:lnSpc>
                <a:spcPct val="90000"/>
              </a:lnSpc>
              <a:spcBef>
                <a:spcPts val="1000"/>
              </a:spcBef>
              <a:spcAft>
                <a:spcPts val="0"/>
              </a:spcAft>
              <a:buClr>
                <a:schemeClr val="accent3"/>
              </a:buClr>
              <a:buSzTx/>
              <a:buFont typeface="Arial" panose="020B0604020202020204" pitchFamily="34" charset="0"/>
              <a:buNone/>
              <a:tabLst/>
              <a:defRPr lang="en-US" sz="2400" b="1" i="0" kern="1200" baseline="0">
                <a:solidFill>
                  <a:schemeClr val="accent3"/>
                </a:solidFill>
                <a:latin typeface="Open Sans" panose="020B0606030504020204" pitchFamily="34" charset="0"/>
                <a:ea typeface="Open Sans" panose="020B0606030504020204" pitchFamily="34" charset="0"/>
                <a:cs typeface="Open Sans" panose="020B0606030504020204" pitchFamily="34" charset="0"/>
              </a:defRPr>
            </a:lvl1pPr>
            <a:lvl2pPr marL="457200" marR="0" indent="0"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None/>
              <a:tabLst/>
              <a:defRPr lang="en-US" sz="2000" b="1" i="0" kern="1200" baseline="0">
                <a:solidFill>
                  <a:schemeClr val="tx2"/>
                </a:solidFill>
                <a:latin typeface="+mn-lt"/>
                <a:ea typeface="Open Sans" panose="020B0606030504020204" pitchFamily="34" charset="0"/>
                <a:cs typeface="Open Sans" panose="020B0606030504020204" pitchFamily="34" charset="0"/>
              </a:defRPr>
            </a:lvl2pPr>
            <a:lvl3pPr marL="914400" marR="0" indent="0"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None/>
              <a:tabLst/>
              <a:defRPr lang="en-US" sz="1800" b="1" i="0" kern="1200">
                <a:solidFill>
                  <a:schemeClr val="tx2"/>
                </a:solidFill>
                <a:latin typeface="+mn-lt"/>
                <a:ea typeface="Open Sans" panose="020B0606030504020204" pitchFamily="34" charset="0"/>
                <a:cs typeface="Open Sans" panose="020B0606030504020204" pitchFamily="34" charset="0"/>
              </a:defRPr>
            </a:lvl3pPr>
            <a:lvl4pPr marL="1371600" marR="0" indent="0"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None/>
              <a:tabLst/>
              <a:defRPr lang="en-US" sz="1600" b="1" i="0" kern="1200">
                <a:solidFill>
                  <a:schemeClr val="tx2"/>
                </a:solidFill>
                <a:latin typeface="+mn-lt"/>
                <a:ea typeface="+mn-ea"/>
                <a:cs typeface="+mn-cs"/>
              </a:defRPr>
            </a:lvl4pPr>
            <a:lvl5pPr marL="1828800" marR="0" indent="0"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None/>
              <a:tabLst/>
              <a:defRPr lang="en-US" sz="1600" b="1" i="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Screenshot from Attachment A:</a:t>
            </a:r>
          </a:p>
        </p:txBody>
      </p:sp>
    </p:spTree>
    <p:extLst>
      <p:ext uri="{BB962C8B-B14F-4D97-AF65-F5344CB8AC3E}">
        <p14:creationId xmlns:p14="http://schemas.microsoft.com/office/powerpoint/2010/main" val="34060029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7F291-9553-7CE2-0416-12B5E3581B1B}"/>
            </a:ext>
          </a:extLst>
        </p:cNvPr>
        <p:cNvGrpSpPr/>
        <p:nvPr/>
      </p:nvGrpSpPr>
      <p:grpSpPr>
        <a:xfrm>
          <a:off x="0" y="0"/>
          <a:ext cx="0" cy="0"/>
          <a:chOff x="0" y="0"/>
          <a:chExt cx="0" cy="0"/>
        </a:xfrm>
      </p:grpSpPr>
      <p:sp>
        <p:nvSpPr>
          <p:cNvPr id="18" name="Title 17">
            <a:extLst>
              <a:ext uri="{FF2B5EF4-FFF2-40B4-BE49-F238E27FC236}">
                <a16:creationId xmlns:a16="http://schemas.microsoft.com/office/drawing/2014/main" id="{54B15DB3-A2A3-53BD-40D0-E2261839DA28}"/>
              </a:ext>
            </a:extLst>
          </p:cNvPr>
          <p:cNvSpPr>
            <a:spLocks noGrp="1"/>
          </p:cNvSpPr>
          <p:nvPr>
            <p:ph type="title"/>
          </p:nvPr>
        </p:nvSpPr>
        <p:spPr>
          <a:xfrm>
            <a:off x="838200" y="0"/>
            <a:ext cx="10515600" cy="1325563"/>
          </a:xfrm>
        </p:spPr>
        <p:txBody>
          <a:bodyPr/>
          <a:lstStyle/>
          <a:p>
            <a:r>
              <a:rPr lang="en-US"/>
              <a:t>Application Materials</a:t>
            </a:r>
          </a:p>
        </p:txBody>
      </p:sp>
      <p:sp>
        <p:nvSpPr>
          <p:cNvPr id="19" name="Text Placeholder 18">
            <a:extLst>
              <a:ext uri="{FF2B5EF4-FFF2-40B4-BE49-F238E27FC236}">
                <a16:creationId xmlns:a16="http://schemas.microsoft.com/office/drawing/2014/main" id="{9D8CFB8B-69DB-E3A7-3CFF-35CACB222325}"/>
              </a:ext>
            </a:extLst>
          </p:cNvPr>
          <p:cNvSpPr>
            <a:spLocks noGrp="1"/>
          </p:cNvSpPr>
          <p:nvPr>
            <p:ph type="body" idx="1"/>
          </p:nvPr>
        </p:nvSpPr>
        <p:spPr>
          <a:xfrm>
            <a:off x="728124" y="1082231"/>
            <a:ext cx="5157787" cy="608457"/>
          </a:xfrm>
        </p:spPr>
        <p:txBody>
          <a:bodyPr/>
          <a:lstStyle/>
          <a:p>
            <a:r>
              <a:rPr lang="en-US"/>
              <a:t>Reference Materials</a:t>
            </a:r>
          </a:p>
        </p:txBody>
      </p:sp>
      <p:sp>
        <p:nvSpPr>
          <p:cNvPr id="2" name="Date Placeholder 1">
            <a:extLst>
              <a:ext uri="{FF2B5EF4-FFF2-40B4-BE49-F238E27FC236}">
                <a16:creationId xmlns:a16="http://schemas.microsoft.com/office/drawing/2014/main" id="{0E6CBD6D-A176-4655-D148-5D54A2E06087}"/>
              </a:ext>
            </a:extLst>
          </p:cNvPr>
          <p:cNvSpPr>
            <a:spLocks noGrp="1"/>
          </p:cNvSpPr>
          <p:nvPr>
            <p:ph type="dt" sz="half" idx="10"/>
          </p:nvPr>
        </p:nvSpPr>
        <p:spPr/>
        <p:txBody>
          <a:bodyPr/>
          <a:lstStyle/>
          <a:p>
            <a:fld id="{FB581529-CF35-3A48-A2DC-A1F190B9307F}" type="datetime1">
              <a:rPr lang="en-US" smtClean="0"/>
              <a:pPr/>
              <a:t>7/17/2026</a:t>
            </a:fld>
            <a:endParaRPr lang="en-US"/>
          </a:p>
        </p:txBody>
      </p:sp>
      <p:sp>
        <p:nvSpPr>
          <p:cNvPr id="3" name="Slide Number Placeholder 2">
            <a:extLst>
              <a:ext uri="{FF2B5EF4-FFF2-40B4-BE49-F238E27FC236}">
                <a16:creationId xmlns:a16="http://schemas.microsoft.com/office/drawing/2014/main" id="{7A83B879-A9B4-B324-1238-A486ECA6E3A1}"/>
              </a:ext>
            </a:extLst>
          </p:cNvPr>
          <p:cNvSpPr>
            <a:spLocks noGrp="1"/>
          </p:cNvSpPr>
          <p:nvPr>
            <p:ph type="sldNum" sz="quarter" idx="11"/>
          </p:nvPr>
        </p:nvSpPr>
        <p:spPr/>
        <p:txBody>
          <a:bodyPr/>
          <a:lstStyle/>
          <a:p>
            <a:fld id="{8E9A1126-B604-F445-A210-28E50C3A7AE7}" type="slidenum">
              <a:rPr lang="en-US" smtClean="0"/>
              <a:pPr/>
              <a:t>13</a:t>
            </a:fld>
            <a:endParaRPr lang="en-US"/>
          </a:p>
        </p:txBody>
      </p:sp>
      <p:sp>
        <p:nvSpPr>
          <p:cNvPr id="21" name="Text Placeholder 20">
            <a:extLst>
              <a:ext uri="{FF2B5EF4-FFF2-40B4-BE49-F238E27FC236}">
                <a16:creationId xmlns:a16="http://schemas.microsoft.com/office/drawing/2014/main" id="{CF80D1BB-0A7A-24F8-BF63-DFE1DED678B3}"/>
              </a:ext>
            </a:extLst>
          </p:cNvPr>
          <p:cNvSpPr>
            <a:spLocks noGrp="1"/>
          </p:cNvSpPr>
          <p:nvPr>
            <p:ph type="body" sz="quarter" idx="14"/>
          </p:nvPr>
        </p:nvSpPr>
        <p:spPr>
          <a:xfrm>
            <a:off x="329708" y="1690688"/>
            <a:ext cx="5157787" cy="3710781"/>
          </a:xfrm>
        </p:spPr>
        <p:txBody>
          <a:bodyPr>
            <a:normAutofit fontScale="92500" lnSpcReduction="10000"/>
          </a:bodyPr>
          <a:lstStyle/>
          <a:p>
            <a:pPr fontAlgn="base"/>
            <a:r>
              <a:rPr lang="en-US">
                <a:solidFill>
                  <a:schemeClr val="tx1"/>
                </a:solidFill>
              </a:rPr>
              <a:t>The below listed materials are linked on the 40101(d) webpage for </a:t>
            </a:r>
            <a:r>
              <a:rPr lang="en-US" b="1">
                <a:solidFill>
                  <a:schemeClr val="tx1"/>
                </a:solidFill>
              </a:rPr>
              <a:t>informational purposes only.</a:t>
            </a:r>
            <a:r>
              <a:rPr lang="en-US">
                <a:solidFill>
                  <a:schemeClr val="tx1"/>
                </a:solidFill>
              </a:rPr>
              <a:t> They are not required for the application.​</a:t>
            </a:r>
          </a:p>
          <a:p>
            <a:pPr fontAlgn="base"/>
            <a:r>
              <a:rPr lang="en-US">
                <a:solidFill>
                  <a:schemeClr val="tx1"/>
                </a:solidFill>
              </a:rPr>
              <a:t>​</a:t>
            </a:r>
          </a:p>
          <a:p>
            <a:pPr marL="971550" lvl="1" indent="-285750" fontAlgn="base">
              <a:buFont typeface="Wingdings" panose="05000000000000000000" pitchFamily="2" charset="2"/>
              <a:buChar char="Ø"/>
            </a:pPr>
            <a:r>
              <a:rPr lang="en-US">
                <a:solidFill>
                  <a:schemeClr val="tx1"/>
                </a:solidFill>
              </a:rPr>
              <a:t>Attachment H -  Scoring Rubric​</a:t>
            </a:r>
          </a:p>
          <a:p>
            <a:pPr marL="285750" indent="-285750" fontAlgn="base">
              <a:buFont typeface="Wingdings" panose="05000000000000000000" pitchFamily="2" charset="2"/>
              <a:buChar char="Ø"/>
            </a:pPr>
            <a:endParaRPr lang="en-US">
              <a:solidFill>
                <a:schemeClr val="tx1"/>
              </a:solidFill>
            </a:endParaRPr>
          </a:p>
          <a:p>
            <a:pPr marL="971550" lvl="1" indent="-285750" fontAlgn="base">
              <a:buFont typeface="Wingdings" panose="05000000000000000000" pitchFamily="2" charset="2"/>
              <a:buChar char="Ø"/>
            </a:pPr>
            <a:r>
              <a:rPr lang="en-US">
                <a:solidFill>
                  <a:schemeClr val="tx1"/>
                </a:solidFill>
              </a:rPr>
              <a:t>Attachment I - Quarterly Progress Report Template​</a:t>
            </a:r>
          </a:p>
          <a:p>
            <a:pPr marL="285750" indent="-285750" fontAlgn="base">
              <a:buFont typeface="Wingdings" panose="05000000000000000000" pitchFamily="2" charset="2"/>
              <a:buChar char="Ø"/>
            </a:pPr>
            <a:endParaRPr lang="en-US">
              <a:solidFill>
                <a:schemeClr val="tx1"/>
              </a:solidFill>
            </a:endParaRPr>
          </a:p>
          <a:p>
            <a:pPr marL="971550" lvl="1" indent="-285750" fontAlgn="base">
              <a:buFont typeface="Wingdings" panose="05000000000000000000" pitchFamily="2" charset="2"/>
              <a:buChar char="Ø"/>
            </a:pPr>
            <a:r>
              <a:rPr lang="en-US">
                <a:solidFill>
                  <a:schemeClr val="tx1"/>
                </a:solidFill>
              </a:rPr>
              <a:t>Attachment J - Annual Reporting Template​</a:t>
            </a:r>
          </a:p>
          <a:p>
            <a:pPr fontAlgn="base"/>
            <a:r>
              <a:rPr lang="en-US">
                <a:solidFill>
                  <a:schemeClr val="tx1"/>
                </a:solidFill>
              </a:rPr>
              <a:t>​</a:t>
            </a:r>
          </a:p>
          <a:p>
            <a:pPr marL="971550" lvl="1" indent="-285750" fontAlgn="base">
              <a:buFont typeface="Wingdings" panose="05000000000000000000" pitchFamily="2" charset="2"/>
              <a:buChar char="Ø"/>
            </a:pPr>
            <a:r>
              <a:rPr lang="en-US">
                <a:solidFill>
                  <a:schemeClr val="tx1"/>
                </a:solidFill>
              </a:rPr>
              <a:t>Attachment K – Grant Agreement Template</a:t>
            </a:r>
          </a:p>
        </p:txBody>
      </p:sp>
      <p:sp>
        <p:nvSpPr>
          <p:cNvPr id="6" name="Text Placeholder 18">
            <a:extLst>
              <a:ext uri="{FF2B5EF4-FFF2-40B4-BE49-F238E27FC236}">
                <a16:creationId xmlns:a16="http://schemas.microsoft.com/office/drawing/2014/main" id="{C2E34302-A66C-E181-1E01-4F3125C93A80}"/>
              </a:ext>
            </a:extLst>
          </p:cNvPr>
          <p:cNvSpPr txBox="1">
            <a:spLocks/>
          </p:cNvSpPr>
          <p:nvPr/>
        </p:nvSpPr>
        <p:spPr>
          <a:xfrm>
            <a:off x="6581790" y="1082231"/>
            <a:ext cx="5157787" cy="608457"/>
          </a:xfrm>
          <a:prstGeom prst="rect">
            <a:avLst/>
          </a:prstGeom>
        </p:spPr>
        <p:txBody>
          <a:bodyPr vert="horz" lIns="91440" tIns="45720" rIns="91440" bIns="45720" rtlCol="0" anchor="b">
            <a:normAutofit/>
          </a:bodyPr>
          <a:lstStyle>
            <a:lvl1pPr marL="0" marR="0" indent="0" algn="l" defTabSz="914400" rtl="0" eaLnBrk="1" fontAlgn="auto" latinLnBrk="0" hangingPunct="1">
              <a:lnSpc>
                <a:spcPct val="90000"/>
              </a:lnSpc>
              <a:spcBef>
                <a:spcPts val="1000"/>
              </a:spcBef>
              <a:spcAft>
                <a:spcPts val="0"/>
              </a:spcAft>
              <a:buClr>
                <a:schemeClr val="accent3"/>
              </a:buClr>
              <a:buSzTx/>
              <a:buFont typeface="Arial" panose="020B0604020202020204" pitchFamily="34" charset="0"/>
              <a:buNone/>
              <a:tabLst/>
              <a:defRPr lang="en-US" sz="2400" b="1" i="0" kern="1200" baseline="0">
                <a:solidFill>
                  <a:schemeClr val="accent3"/>
                </a:solidFill>
                <a:latin typeface="Open Sans" panose="020B0606030504020204" pitchFamily="34" charset="0"/>
                <a:ea typeface="Open Sans" panose="020B0606030504020204" pitchFamily="34" charset="0"/>
                <a:cs typeface="Open Sans" panose="020B0606030504020204" pitchFamily="34" charset="0"/>
              </a:defRPr>
            </a:lvl1pPr>
            <a:lvl2pPr marL="457200" marR="0" indent="0"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None/>
              <a:tabLst/>
              <a:defRPr lang="en-US" sz="2000" b="1" i="0" kern="1200" baseline="0">
                <a:solidFill>
                  <a:schemeClr val="tx2"/>
                </a:solidFill>
                <a:latin typeface="+mn-lt"/>
                <a:ea typeface="Open Sans" panose="020B0606030504020204" pitchFamily="34" charset="0"/>
                <a:cs typeface="Open Sans" panose="020B0606030504020204" pitchFamily="34" charset="0"/>
              </a:defRPr>
            </a:lvl2pPr>
            <a:lvl3pPr marL="914400" marR="0" indent="0"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None/>
              <a:tabLst/>
              <a:defRPr lang="en-US" sz="1800" b="1" i="0" kern="1200">
                <a:solidFill>
                  <a:schemeClr val="tx2"/>
                </a:solidFill>
                <a:latin typeface="+mn-lt"/>
                <a:ea typeface="Open Sans" panose="020B0606030504020204" pitchFamily="34" charset="0"/>
                <a:cs typeface="Open Sans" panose="020B0606030504020204" pitchFamily="34" charset="0"/>
              </a:defRPr>
            </a:lvl3pPr>
            <a:lvl4pPr marL="1371600" marR="0" indent="0"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None/>
              <a:tabLst/>
              <a:defRPr lang="en-US" sz="1600" b="1" i="0" kern="1200">
                <a:solidFill>
                  <a:schemeClr val="tx2"/>
                </a:solidFill>
                <a:latin typeface="+mn-lt"/>
                <a:ea typeface="+mn-ea"/>
                <a:cs typeface="+mn-cs"/>
              </a:defRPr>
            </a:lvl4pPr>
            <a:lvl5pPr marL="1828800" marR="0" indent="0"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None/>
              <a:tabLst/>
              <a:defRPr lang="en-US" sz="1600" b="1" i="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Attachment H Example</a:t>
            </a:r>
          </a:p>
        </p:txBody>
      </p:sp>
      <p:pic>
        <p:nvPicPr>
          <p:cNvPr id="5" name="Picture 4">
            <a:extLst>
              <a:ext uri="{FF2B5EF4-FFF2-40B4-BE49-F238E27FC236}">
                <a16:creationId xmlns:a16="http://schemas.microsoft.com/office/drawing/2014/main" id="{95846D81-2679-3511-55C8-9F5DF8628CD1}"/>
              </a:ext>
            </a:extLst>
          </p:cNvPr>
          <p:cNvPicPr>
            <a:picLocks noChangeAspect="1"/>
          </p:cNvPicPr>
          <p:nvPr/>
        </p:nvPicPr>
        <p:blipFill>
          <a:blip r:embed="rId2"/>
          <a:stretch>
            <a:fillRect/>
          </a:stretch>
        </p:blipFill>
        <p:spPr>
          <a:xfrm>
            <a:off x="5487495" y="1787550"/>
            <a:ext cx="6585685" cy="3981790"/>
          </a:xfrm>
          <a:prstGeom prst="rect">
            <a:avLst/>
          </a:prstGeom>
        </p:spPr>
      </p:pic>
    </p:spTree>
    <p:extLst>
      <p:ext uri="{BB962C8B-B14F-4D97-AF65-F5344CB8AC3E}">
        <p14:creationId xmlns:p14="http://schemas.microsoft.com/office/powerpoint/2010/main" val="1262023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6E109-B18A-95A0-5F82-D196E7AF7C68}"/>
            </a:ext>
          </a:extLst>
        </p:cNvPr>
        <p:cNvGrpSpPr/>
        <p:nvPr/>
      </p:nvGrpSpPr>
      <p:grpSpPr>
        <a:xfrm>
          <a:off x="0" y="0"/>
          <a:ext cx="0" cy="0"/>
          <a:chOff x="0" y="0"/>
          <a:chExt cx="0" cy="0"/>
        </a:xfrm>
      </p:grpSpPr>
      <p:sp>
        <p:nvSpPr>
          <p:cNvPr id="18" name="Title 17">
            <a:extLst>
              <a:ext uri="{FF2B5EF4-FFF2-40B4-BE49-F238E27FC236}">
                <a16:creationId xmlns:a16="http://schemas.microsoft.com/office/drawing/2014/main" id="{D5FEAE4F-CE26-B072-A6B0-110B69C3FB06}"/>
              </a:ext>
            </a:extLst>
          </p:cNvPr>
          <p:cNvSpPr>
            <a:spLocks noGrp="1"/>
          </p:cNvSpPr>
          <p:nvPr>
            <p:ph type="title"/>
          </p:nvPr>
        </p:nvSpPr>
        <p:spPr>
          <a:xfrm>
            <a:off x="838200" y="160625"/>
            <a:ext cx="10515600" cy="1325563"/>
          </a:xfrm>
        </p:spPr>
        <p:txBody>
          <a:bodyPr/>
          <a:lstStyle/>
          <a:p>
            <a:r>
              <a:rPr lang="en-US"/>
              <a:t>Federal Program Requirements</a:t>
            </a:r>
          </a:p>
        </p:txBody>
      </p:sp>
      <p:sp>
        <p:nvSpPr>
          <p:cNvPr id="19" name="Text Placeholder 18">
            <a:extLst>
              <a:ext uri="{FF2B5EF4-FFF2-40B4-BE49-F238E27FC236}">
                <a16:creationId xmlns:a16="http://schemas.microsoft.com/office/drawing/2014/main" id="{89AD9481-F47A-D481-7A76-7739DE82C277}"/>
              </a:ext>
            </a:extLst>
          </p:cNvPr>
          <p:cNvSpPr>
            <a:spLocks noGrp="1"/>
          </p:cNvSpPr>
          <p:nvPr>
            <p:ph type="body" idx="1"/>
          </p:nvPr>
        </p:nvSpPr>
        <p:spPr>
          <a:xfrm>
            <a:off x="836612" y="1279447"/>
            <a:ext cx="5157787" cy="608457"/>
          </a:xfrm>
        </p:spPr>
        <p:txBody>
          <a:bodyPr>
            <a:normAutofit fontScale="92500"/>
          </a:bodyPr>
          <a:lstStyle/>
          <a:p>
            <a:r>
              <a:rPr lang="en-US"/>
              <a:t>Federal Flow Down Requirements</a:t>
            </a:r>
          </a:p>
        </p:txBody>
      </p:sp>
      <p:sp>
        <p:nvSpPr>
          <p:cNvPr id="20" name="Text Placeholder 19">
            <a:extLst>
              <a:ext uri="{FF2B5EF4-FFF2-40B4-BE49-F238E27FC236}">
                <a16:creationId xmlns:a16="http://schemas.microsoft.com/office/drawing/2014/main" id="{59D610AD-786E-E7DA-AA87-27784E9AB9EA}"/>
              </a:ext>
            </a:extLst>
          </p:cNvPr>
          <p:cNvSpPr>
            <a:spLocks noGrp="1"/>
          </p:cNvSpPr>
          <p:nvPr>
            <p:ph type="body" sz="quarter" idx="3"/>
          </p:nvPr>
        </p:nvSpPr>
        <p:spPr>
          <a:xfrm>
            <a:off x="6172200" y="1279447"/>
            <a:ext cx="5183188" cy="608457"/>
          </a:xfrm>
        </p:spPr>
        <p:txBody>
          <a:bodyPr/>
          <a:lstStyle/>
          <a:p>
            <a:r>
              <a:rPr lang="en-US" err="1"/>
              <a:t>MassCEC</a:t>
            </a:r>
            <a:r>
              <a:rPr lang="en-US"/>
              <a:t> Support</a:t>
            </a:r>
          </a:p>
        </p:txBody>
      </p:sp>
      <p:sp>
        <p:nvSpPr>
          <p:cNvPr id="2" name="Date Placeholder 1">
            <a:extLst>
              <a:ext uri="{FF2B5EF4-FFF2-40B4-BE49-F238E27FC236}">
                <a16:creationId xmlns:a16="http://schemas.microsoft.com/office/drawing/2014/main" id="{A6E22FB6-4501-E303-6030-E4661402B6ED}"/>
              </a:ext>
            </a:extLst>
          </p:cNvPr>
          <p:cNvSpPr>
            <a:spLocks noGrp="1"/>
          </p:cNvSpPr>
          <p:nvPr>
            <p:ph type="dt" sz="half" idx="10"/>
          </p:nvPr>
        </p:nvSpPr>
        <p:spPr/>
        <p:txBody>
          <a:bodyPr/>
          <a:lstStyle/>
          <a:p>
            <a:fld id="{FB581529-CF35-3A48-A2DC-A1F190B9307F}" type="datetime1">
              <a:rPr lang="en-US" smtClean="0"/>
              <a:pPr/>
              <a:t>7/17/2026</a:t>
            </a:fld>
            <a:endParaRPr lang="en-US"/>
          </a:p>
        </p:txBody>
      </p:sp>
      <p:sp>
        <p:nvSpPr>
          <p:cNvPr id="3" name="Slide Number Placeholder 2">
            <a:extLst>
              <a:ext uri="{FF2B5EF4-FFF2-40B4-BE49-F238E27FC236}">
                <a16:creationId xmlns:a16="http://schemas.microsoft.com/office/drawing/2014/main" id="{B8DC4409-A682-B60E-1E2A-BB08F3B82906}"/>
              </a:ext>
            </a:extLst>
          </p:cNvPr>
          <p:cNvSpPr>
            <a:spLocks noGrp="1"/>
          </p:cNvSpPr>
          <p:nvPr>
            <p:ph type="sldNum" sz="quarter" idx="11"/>
          </p:nvPr>
        </p:nvSpPr>
        <p:spPr/>
        <p:txBody>
          <a:bodyPr/>
          <a:lstStyle/>
          <a:p>
            <a:fld id="{8E9A1126-B604-F445-A210-28E50C3A7AE7}" type="slidenum">
              <a:rPr lang="en-US" smtClean="0"/>
              <a:pPr/>
              <a:t>14</a:t>
            </a:fld>
            <a:endParaRPr lang="en-US"/>
          </a:p>
        </p:txBody>
      </p:sp>
      <p:sp>
        <p:nvSpPr>
          <p:cNvPr id="21" name="Text Placeholder 20">
            <a:extLst>
              <a:ext uri="{FF2B5EF4-FFF2-40B4-BE49-F238E27FC236}">
                <a16:creationId xmlns:a16="http://schemas.microsoft.com/office/drawing/2014/main" id="{059D229B-4DDB-6CB0-2CC9-9699D27BF762}"/>
              </a:ext>
            </a:extLst>
          </p:cNvPr>
          <p:cNvSpPr>
            <a:spLocks noGrp="1"/>
          </p:cNvSpPr>
          <p:nvPr>
            <p:ph type="body" sz="quarter" idx="14"/>
          </p:nvPr>
        </p:nvSpPr>
        <p:spPr>
          <a:xfrm>
            <a:off x="838200" y="1887905"/>
            <a:ext cx="5157787" cy="4289058"/>
          </a:xfrm>
        </p:spPr>
        <p:txBody>
          <a:bodyPr/>
          <a:lstStyle/>
          <a:p>
            <a:pPr marL="285750" indent="-285750" fontAlgn="base">
              <a:buFont typeface="Wingdings" panose="05000000000000000000" pitchFamily="2" charset="2"/>
              <a:buChar char="Ø"/>
            </a:pPr>
            <a:r>
              <a:rPr lang="en-US">
                <a:solidFill>
                  <a:schemeClr val="tx1"/>
                </a:solidFill>
              </a:rPr>
              <a:t>Davis Bacon Act and Prevailing Wages</a:t>
            </a:r>
          </a:p>
          <a:p>
            <a:pPr marL="285750" indent="-285750" fontAlgn="base">
              <a:buFont typeface="Wingdings" panose="05000000000000000000" pitchFamily="2" charset="2"/>
              <a:buChar char="Ø"/>
            </a:pPr>
            <a:r>
              <a:rPr lang="en-US">
                <a:solidFill>
                  <a:schemeClr val="tx1"/>
                </a:solidFill>
              </a:rPr>
              <a:t>Build America, Buy America </a:t>
            </a:r>
          </a:p>
          <a:p>
            <a:pPr marL="285750" indent="-285750" fontAlgn="base">
              <a:buFont typeface="Wingdings" panose="05000000000000000000" pitchFamily="2" charset="2"/>
              <a:buChar char="Ø"/>
            </a:pPr>
            <a:r>
              <a:rPr lang="en-US">
                <a:solidFill>
                  <a:schemeClr val="tx1"/>
                </a:solidFill>
              </a:rPr>
              <a:t>Quarterly Reporting</a:t>
            </a:r>
          </a:p>
          <a:p>
            <a:pPr marL="285750" indent="-285750" fontAlgn="base">
              <a:buFont typeface="Wingdings" panose="05000000000000000000" pitchFamily="2" charset="2"/>
              <a:buChar char="Ø"/>
            </a:pPr>
            <a:r>
              <a:rPr lang="en-US">
                <a:solidFill>
                  <a:schemeClr val="tx1"/>
                </a:solidFill>
              </a:rPr>
              <a:t>Annual Reporting, for two years past project completion</a:t>
            </a:r>
          </a:p>
          <a:p>
            <a:endParaRPr lang="en-US"/>
          </a:p>
        </p:txBody>
      </p:sp>
      <p:sp>
        <p:nvSpPr>
          <p:cNvPr id="22" name="Text Placeholder 21">
            <a:extLst>
              <a:ext uri="{FF2B5EF4-FFF2-40B4-BE49-F238E27FC236}">
                <a16:creationId xmlns:a16="http://schemas.microsoft.com/office/drawing/2014/main" id="{6EDCDB2D-E2FB-DC1B-D196-D526E40E8D18}"/>
              </a:ext>
            </a:extLst>
          </p:cNvPr>
          <p:cNvSpPr>
            <a:spLocks noGrp="1"/>
          </p:cNvSpPr>
          <p:nvPr>
            <p:ph type="body" sz="quarter" idx="15"/>
          </p:nvPr>
        </p:nvSpPr>
        <p:spPr>
          <a:xfrm>
            <a:off x="6172200" y="1887905"/>
            <a:ext cx="5157787" cy="4289058"/>
          </a:xfrm>
        </p:spPr>
        <p:txBody>
          <a:bodyPr/>
          <a:lstStyle/>
          <a:p>
            <a:pPr marL="285750" indent="-285750" fontAlgn="base">
              <a:buFont typeface="Wingdings" panose="05000000000000000000" pitchFamily="2" charset="2"/>
              <a:buChar char="Ø"/>
            </a:pPr>
            <a:r>
              <a:rPr lang="en-US">
                <a:solidFill>
                  <a:schemeClr val="tx1"/>
                </a:solidFill>
              </a:rPr>
              <a:t>Program compliance consultant to help subrecipients</a:t>
            </a:r>
          </a:p>
          <a:p>
            <a:pPr marL="285750" indent="-285750" fontAlgn="base">
              <a:buFont typeface="Wingdings" panose="05000000000000000000" pitchFamily="2" charset="2"/>
              <a:buChar char="Ø"/>
            </a:pPr>
            <a:r>
              <a:rPr lang="en-US">
                <a:solidFill>
                  <a:schemeClr val="tx1"/>
                </a:solidFill>
              </a:rPr>
              <a:t>Pages 7 – 11 of the RFP explain these requirements and reference further sources with more details</a:t>
            </a:r>
          </a:p>
          <a:p>
            <a:endParaRPr lang="en-US"/>
          </a:p>
        </p:txBody>
      </p:sp>
    </p:spTree>
    <p:extLst>
      <p:ext uri="{BB962C8B-B14F-4D97-AF65-F5344CB8AC3E}">
        <p14:creationId xmlns:p14="http://schemas.microsoft.com/office/powerpoint/2010/main" val="27821205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ABED9-C42E-BA39-AAF0-CC8C2C2EF9A3}"/>
            </a:ext>
          </a:extLst>
        </p:cNvPr>
        <p:cNvGrpSpPr/>
        <p:nvPr/>
      </p:nvGrpSpPr>
      <p:grpSpPr>
        <a:xfrm>
          <a:off x="0" y="0"/>
          <a:ext cx="0" cy="0"/>
          <a:chOff x="0" y="0"/>
          <a:chExt cx="0" cy="0"/>
        </a:xfrm>
      </p:grpSpPr>
      <p:sp>
        <p:nvSpPr>
          <p:cNvPr id="18" name="Title 17">
            <a:extLst>
              <a:ext uri="{FF2B5EF4-FFF2-40B4-BE49-F238E27FC236}">
                <a16:creationId xmlns:a16="http://schemas.microsoft.com/office/drawing/2014/main" id="{9247335C-C1F3-5182-DEE1-4793C5F5C819}"/>
              </a:ext>
            </a:extLst>
          </p:cNvPr>
          <p:cNvSpPr>
            <a:spLocks noGrp="1"/>
          </p:cNvSpPr>
          <p:nvPr>
            <p:ph type="title"/>
          </p:nvPr>
        </p:nvSpPr>
        <p:spPr>
          <a:xfrm>
            <a:off x="838200" y="160625"/>
            <a:ext cx="10515600" cy="1325563"/>
          </a:xfrm>
        </p:spPr>
        <p:txBody>
          <a:bodyPr/>
          <a:lstStyle/>
          <a:p>
            <a:r>
              <a:rPr lang="en-US"/>
              <a:t>Questions</a:t>
            </a:r>
          </a:p>
        </p:txBody>
      </p:sp>
      <p:sp>
        <p:nvSpPr>
          <p:cNvPr id="19" name="Text Placeholder 18">
            <a:extLst>
              <a:ext uri="{FF2B5EF4-FFF2-40B4-BE49-F238E27FC236}">
                <a16:creationId xmlns:a16="http://schemas.microsoft.com/office/drawing/2014/main" id="{F9F45397-7F55-16BA-1131-C6FB6A66B190}"/>
              </a:ext>
            </a:extLst>
          </p:cNvPr>
          <p:cNvSpPr>
            <a:spLocks noGrp="1"/>
          </p:cNvSpPr>
          <p:nvPr>
            <p:ph type="body" idx="1"/>
          </p:nvPr>
        </p:nvSpPr>
        <p:spPr>
          <a:xfrm>
            <a:off x="836612" y="1279447"/>
            <a:ext cx="5157787" cy="608457"/>
          </a:xfrm>
        </p:spPr>
        <p:txBody>
          <a:bodyPr/>
          <a:lstStyle/>
          <a:p>
            <a:r>
              <a:rPr lang="en-US"/>
              <a:t>Submit Questions</a:t>
            </a:r>
          </a:p>
        </p:txBody>
      </p:sp>
      <p:sp>
        <p:nvSpPr>
          <p:cNvPr id="20" name="Text Placeholder 19">
            <a:extLst>
              <a:ext uri="{FF2B5EF4-FFF2-40B4-BE49-F238E27FC236}">
                <a16:creationId xmlns:a16="http://schemas.microsoft.com/office/drawing/2014/main" id="{B0813887-1BF0-9260-C36F-819ABC68170F}"/>
              </a:ext>
            </a:extLst>
          </p:cNvPr>
          <p:cNvSpPr>
            <a:spLocks noGrp="1"/>
          </p:cNvSpPr>
          <p:nvPr>
            <p:ph type="body" sz="quarter" idx="3"/>
          </p:nvPr>
        </p:nvSpPr>
        <p:spPr>
          <a:xfrm>
            <a:off x="6172200" y="1279447"/>
            <a:ext cx="5183188" cy="608457"/>
          </a:xfrm>
        </p:spPr>
        <p:txBody>
          <a:bodyPr/>
          <a:lstStyle/>
          <a:p>
            <a:r>
              <a:rPr lang="en-US"/>
              <a:t>Ask Questions Live</a:t>
            </a:r>
          </a:p>
        </p:txBody>
      </p:sp>
      <p:sp>
        <p:nvSpPr>
          <p:cNvPr id="2" name="Date Placeholder 1">
            <a:extLst>
              <a:ext uri="{FF2B5EF4-FFF2-40B4-BE49-F238E27FC236}">
                <a16:creationId xmlns:a16="http://schemas.microsoft.com/office/drawing/2014/main" id="{8698C167-6AD2-750E-F0D6-9A5071296B45}"/>
              </a:ext>
            </a:extLst>
          </p:cNvPr>
          <p:cNvSpPr>
            <a:spLocks noGrp="1"/>
          </p:cNvSpPr>
          <p:nvPr>
            <p:ph type="dt" sz="half" idx="10"/>
          </p:nvPr>
        </p:nvSpPr>
        <p:spPr/>
        <p:txBody>
          <a:bodyPr/>
          <a:lstStyle/>
          <a:p>
            <a:fld id="{FB581529-CF35-3A48-A2DC-A1F190B9307F}" type="datetime1">
              <a:rPr lang="en-US" smtClean="0"/>
              <a:pPr/>
              <a:t>7/17/2026</a:t>
            </a:fld>
            <a:endParaRPr lang="en-US"/>
          </a:p>
        </p:txBody>
      </p:sp>
      <p:sp>
        <p:nvSpPr>
          <p:cNvPr id="3" name="Slide Number Placeholder 2">
            <a:extLst>
              <a:ext uri="{FF2B5EF4-FFF2-40B4-BE49-F238E27FC236}">
                <a16:creationId xmlns:a16="http://schemas.microsoft.com/office/drawing/2014/main" id="{42CE7B20-9180-F61C-B1F0-D96E347FCA11}"/>
              </a:ext>
            </a:extLst>
          </p:cNvPr>
          <p:cNvSpPr>
            <a:spLocks noGrp="1"/>
          </p:cNvSpPr>
          <p:nvPr>
            <p:ph type="sldNum" sz="quarter" idx="11"/>
          </p:nvPr>
        </p:nvSpPr>
        <p:spPr/>
        <p:txBody>
          <a:bodyPr/>
          <a:lstStyle/>
          <a:p>
            <a:fld id="{8E9A1126-B604-F445-A210-28E50C3A7AE7}" type="slidenum">
              <a:rPr lang="en-US" smtClean="0"/>
              <a:pPr/>
              <a:t>15</a:t>
            </a:fld>
            <a:endParaRPr lang="en-US"/>
          </a:p>
        </p:txBody>
      </p:sp>
      <p:sp>
        <p:nvSpPr>
          <p:cNvPr id="21" name="Text Placeholder 20">
            <a:extLst>
              <a:ext uri="{FF2B5EF4-FFF2-40B4-BE49-F238E27FC236}">
                <a16:creationId xmlns:a16="http://schemas.microsoft.com/office/drawing/2014/main" id="{AFB90EB8-1A09-DC89-4AB9-00D575B1A3A3}"/>
              </a:ext>
            </a:extLst>
          </p:cNvPr>
          <p:cNvSpPr>
            <a:spLocks noGrp="1"/>
          </p:cNvSpPr>
          <p:nvPr>
            <p:ph type="body" sz="quarter" idx="14"/>
          </p:nvPr>
        </p:nvSpPr>
        <p:spPr>
          <a:xfrm>
            <a:off x="838200" y="1887905"/>
            <a:ext cx="5157787" cy="4289058"/>
          </a:xfrm>
        </p:spPr>
        <p:txBody>
          <a:bodyPr/>
          <a:lstStyle/>
          <a:p>
            <a:pPr marL="285750" indent="-285750" fontAlgn="base">
              <a:buFont typeface="Wingdings" panose="05000000000000000000" pitchFamily="2" charset="2"/>
              <a:buChar char="Ø"/>
            </a:pPr>
            <a:r>
              <a:rPr lang="en-US">
                <a:solidFill>
                  <a:schemeClr val="tx1"/>
                </a:solidFill>
              </a:rPr>
              <a:t>Please submit all written questions to </a:t>
            </a:r>
            <a:r>
              <a:rPr lang="en-US" u="sng">
                <a:solidFill>
                  <a:schemeClr val="tx1"/>
                </a:solidFill>
                <a:hlinkClick r:id="rId2">
                  <a:extLst>
                    <a:ext uri="{A12FA001-AC4F-418D-AE19-62706E023703}">
                      <ahyp:hlinkClr xmlns:ahyp="http://schemas.microsoft.com/office/drawing/2018/hyperlinkcolor" val="tx"/>
                    </a:ext>
                  </a:extLst>
                </a:hlinkClick>
              </a:rPr>
              <a:t>grid@masscec.com</a:t>
            </a:r>
            <a:r>
              <a:rPr lang="en-US">
                <a:solidFill>
                  <a:schemeClr val="tx1"/>
                </a:solidFill>
              </a:rPr>
              <a:t> ​</a:t>
            </a:r>
          </a:p>
          <a:p>
            <a:pPr marL="285750" indent="-285750" fontAlgn="base">
              <a:buFont typeface="Wingdings" panose="05000000000000000000" pitchFamily="2" charset="2"/>
              <a:buChar char="Ø"/>
            </a:pPr>
            <a:r>
              <a:rPr lang="en-US">
                <a:solidFill>
                  <a:schemeClr val="tx1"/>
                </a:solidFill>
              </a:rPr>
              <a:t>Questions must be submitted by the </a:t>
            </a:r>
            <a:r>
              <a:rPr lang="en-US" b="1">
                <a:solidFill>
                  <a:schemeClr val="tx1"/>
                </a:solidFill>
              </a:rPr>
              <a:t>EOD on August 28</a:t>
            </a:r>
            <a:r>
              <a:rPr lang="en-US" b="1" baseline="30000">
                <a:solidFill>
                  <a:schemeClr val="tx1"/>
                </a:solidFill>
              </a:rPr>
              <a:t>th</a:t>
            </a:r>
            <a:r>
              <a:rPr lang="en-US" b="1">
                <a:solidFill>
                  <a:schemeClr val="tx1"/>
                </a:solidFill>
              </a:rPr>
              <a:t>, 2026</a:t>
            </a:r>
            <a:endParaRPr lang="en-US">
              <a:solidFill>
                <a:schemeClr val="tx1"/>
              </a:solidFill>
            </a:endParaRPr>
          </a:p>
          <a:p>
            <a:pPr marL="285750" indent="-285750" fontAlgn="base">
              <a:buFont typeface="Wingdings" panose="05000000000000000000" pitchFamily="2" charset="2"/>
              <a:buChar char="Ø"/>
            </a:pPr>
            <a:r>
              <a:rPr lang="en-US">
                <a:solidFill>
                  <a:schemeClr val="tx1"/>
                </a:solidFill>
              </a:rPr>
              <a:t>Answers to all questions will be posted on the 40101(d) webpage beginning on July 15.</a:t>
            </a:r>
          </a:p>
          <a:p>
            <a:pPr marL="285750" indent="-285750" fontAlgn="base">
              <a:buFont typeface="Wingdings" panose="05000000000000000000" pitchFamily="2" charset="2"/>
              <a:buChar char="Ø"/>
            </a:pPr>
            <a:r>
              <a:rPr lang="en-US">
                <a:solidFill>
                  <a:schemeClr val="tx1"/>
                </a:solidFill>
              </a:rPr>
              <a:t>The Q&amp;A section will be updated periodically throughout the application period as additional questions come in.​</a:t>
            </a:r>
          </a:p>
          <a:p>
            <a:pPr marL="285750" indent="-285750" fontAlgn="base">
              <a:buFont typeface="Wingdings" panose="05000000000000000000" pitchFamily="2" charset="2"/>
              <a:buChar char="Ø"/>
            </a:pPr>
            <a:r>
              <a:rPr lang="en-US">
                <a:solidFill>
                  <a:schemeClr val="tx1"/>
                </a:solidFill>
              </a:rPr>
              <a:t>Relevant Q&amp;A from the first round remains available on our website.</a:t>
            </a:r>
          </a:p>
          <a:p>
            <a:endParaRPr lang="en-US"/>
          </a:p>
        </p:txBody>
      </p:sp>
      <p:sp>
        <p:nvSpPr>
          <p:cNvPr id="22" name="Text Placeholder 21">
            <a:extLst>
              <a:ext uri="{FF2B5EF4-FFF2-40B4-BE49-F238E27FC236}">
                <a16:creationId xmlns:a16="http://schemas.microsoft.com/office/drawing/2014/main" id="{7CF51517-0C42-2203-7813-70FC6772F8B6}"/>
              </a:ext>
            </a:extLst>
          </p:cNvPr>
          <p:cNvSpPr>
            <a:spLocks noGrp="1"/>
          </p:cNvSpPr>
          <p:nvPr>
            <p:ph type="body" sz="quarter" idx="15"/>
          </p:nvPr>
        </p:nvSpPr>
        <p:spPr>
          <a:xfrm>
            <a:off x="6172200" y="1887905"/>
            <a:ext cx="5157787" cy="4289058"/>
          </a:xfrm>
        </p:spPr>
        <p:txBody>
          <a:bodyPr/>
          <a:lstStyle/>
          <a:p>
            <a:pPr marL="285750" indent="-285750" fontAlgn="base">
              <a:buFont typeface="Wingdings" panose="05000000000000000000" pitchFamily="2" charset="2"/>
              <a:buChar char="Ø"/>
            </a:pPr>
            <a:r>
              <a:rPr lang="en-US">
                <a:solidFill>
                  <a:schemeClr val="tx1"/>
                </a:solidFill>
              </a:rPr>
              <a:t>Write comments/questions in the chat​</a:t>
            </a:r>
          </a:p>
          <a:p>
            <a:pPr marL="285750" indent="-285750" fontAlgn="base">
              <a:buFont typeface="Wingdings" panose="05000000000000000000" pitchFamily="2" charset="2"/>
              <a:buChar char="Ø"/>
            </a:pPr>
            <a:r>
              <a:rPr lang="en-US">
                <a:solidFill>
                  <a:schemeClr val="tx1"/>
                </a:solidFill>
              </a:rPr>
              <a:t>Use the “raise hand” function to ask a question</a:t>
            </a:r>
          </a:p>
          <a:p>
            <a:endParaRPr lang="en-US"/>
          </a:p>
        </p:txBody>
      </p:sp>
    </p:spTree>
    <p:extLst>
      <p:ext uri="{BB962C8B-B14F-4D97-AF65-F5344CB8AC3E}">
        <p14:creationId xmlns:p14="http://schemas.microsoft.com/office/powerpoint/2010/main" val="30337432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F55CCE-6F26-61BA-8E1D-B9C9AF1B53A5}"/>
              </a:ext>
            </a:extLst>
          </p:cNvPr>
          <p:cNvSpPr>
            <a:spLocks noGrp="1"/>
          </p:cNvSpPr>
          <p:nvPr>
            <p:ph type="title"/>
          </p:nvPr>
        </p:nvSpPr>
        <p:spPr/>
        <p:txBody>
          <a:bodyPr anchor="ctr"/>
          <a:lstStyle/>
          <a:p>
            <a:r>
              <a:rPr lang="en-US"/>
              <a:t>THANK YOU</a:t>
            </a:r>
          </a:p>
        </p:txBody>
      </p:sp>
      <p:sp>
        <p:nvSpPr>
          <p:cNvPr id="2" name="Text Placeholder 33">
            <a:extLst>
              <a:ext uri="{FF2B5EF4-FFF2-40B4-BE49-F238E27FC236}">
                <a16:creationId xmlns:a16="http://schemas.microsoft.com/office/drawing/2014/main" id="{0B510F5A-1AB3-94D9-2D05-2B7BC22683F5}"/>
              </a:ext>
            </a:extLst>
          </p:cNvPr>
          <p:cNvSpPr>
            <a:spLocks noGrp="1"/>
          </p:cNvSpPr>
          <p:nvPr>
            <p:ph type="body" sz="quarter" idx="22"/>
          </p:nvPr>
        </p:nvSpPr>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1300" b="0" i="0" baseline="0">
                <a:solidFill>
                  <a:schemeClr val="tx1"/>
                </a:solidFill>
                <a:latin typeface="Open Sans" pitchFamily="2" charset="0"/>
              </a:defRPr>
            </a:lvl1pPr>
          </a:lstStyle>
          <a:p>
            <a:pPr lvl="0"/>
            <a:endParaRPr lang="en-US"/>
          </a:p>
        </p:txBody>
      </p:sp>
    </p:spTree>
    <p:extLst>
      <p:ext uri="{BB962C8B-B14F-4D97-AF65-F5344CB8AC3E}">
        <p14:creationId xmlns:p14="http://schemas.microsoft.com/office/powerpoint/2010/main" val="34752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EAAC5-C35B-959A-B64B-06EEE4A3437C}"/>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A55652DE-4F69-F3BB-FE58-7FE3DDF3CFF1}"/>
              </a:ext>
            </a:extLst>
          </p:cNvPr>
          <p:cNvSpPr>
            <a:spLocks noGrp="1"/>
          </p:cNvSpPr>
          <p:nvPr>
            <p:ph type="dt" sz="half" idx="10"/>
          </p:nvPr>
        </p:nvSpPr>
        <p:spPr/>
        <p:txBody>
          <a:bodyPr/>
          <a:lstStyle/>
          <a:p>
            <a:fld id="{FB581529-CF35-3A48-A2DC-A1F190B9307F}" type="datetime1">
              <a:rPr lang="en-US" smtClean="0"/>
              <a:pPr/>
              <a:t>7/17/2026</a:t>
            </a:fld>
            <a:endParaRPr lang="en-US"/>
          </a:p>
        </p:txBody>
      </p:sp>
      <p:sp>
        <p:nvSpPr>
          <p:cNvPr id="3" name="Slide Number Placeholder 2">
            <a:extLst>
              <a:ext uri="{FF2B5EF4-FFF2-40B4-BE49-F238E27FC236}">
                <a16:creationId xmlns:a16="http://schemas.microsoft.com/office/drawing/2014/main" id="{453A6E47-06D5-720F-14F2-16148E7891F1}"/>
              </a:ext>
            </a:extLst>
          </p:cNvPr>
          <p:cNvSpPr>
            <a:spLocks noGrp="1"/>
          </p:cNvSpPr>
          <p:nvPr>
            <p:ph type="sldNum" sz="quarter" idx="4"/>
          </p:nvPr>
        </p:nvSpPr>
        <p:spPr/>
        <p:txBody>
          <a:bodyPr/>
          <a:lstStyle/>
          <a:p>
            <a:fld id="{8E9A1126-B604-F445-A210-28E50C3A7AE7}" type="slidenum">
              <a:rPr lang="en-US" smtClean="0"/>
              <a:pPr/>
              <a:t>2</a:t>
            </a:fld>
            <a:endParaRPr lang="en-US"/>
          </a:p>
        </p:txBody>
      </p:sp>
      <p:sp>
        <p:nvSpPr>
          <p:cNvPr id="15" name="Title 14">
            <a:extLst>
              <a:ext uri="{FF2B5EF4-FFF2-40B4-BE49-F238E27FC236}">
                <a16:creationId xmlns:a16="http://schemas.microsoft.com/office/drawing/2014/main" id="{95A00FFA-2B7B-AB4E-DA54-C859958A8E79}"/>
              </a:ext>
            </a:extLst>
          </p:cNvPr>
          <p:cNvSpPr>
            <a:spLocks noGrp="1"/>
          </p:cNvSpPr>
          <p:nvPr>
            <p:ph type="title"/>
          </p:nvPr>
        </p:nvSpPr>
        <p:spPr>
          <a:xfrm>
            <a:off x="838200" y="242683"/>
            <a:ext cx="10515600" cy="751294"/>
          </a:xfrm>
        </p:spPr>
        <p:txBody>
          <a:bodyPr>
            <a:normAutofit/>
          </a:bodyPr>
          <a:lstStyle/>
          <a:p>
            <a:r>
              <a:rPr lang="en-US" sz="3600"/>
              <a:t>Massachusetts Clean Energy Center</a:t>
            </a:r>
          </a:p>
        </p:txBody>
      </p:sp>
      <p:sp>
        <p:nvSpPr>
          <p:cNvPr id="4" name="Content Placeholder 4">
            <a:extLst>
              <a:ext uri="{FF2B5EF4-FFF2-40B4-BE49-F238E27FC236}">
                <a16:creationId xmlns:a16="http://schemas.microsoft.com/office/drawing/2014/main" id="{848B6BED-441E-33D1-987E-93FAB7230978}"/>
              </a:ext>
            </a:extLst>
          </p:cNvPr>
          <p:cNvSpPr>
            <a:spLocks noGrp="1"/>
          </p:cNvSpPr>
          <p:nvPr/>
        </p:nvSpPr>
        <p:spPr>
          <a:xfrm>
            <a:off x="254819" y="1089594"/>
            <a:ext cx="11369959" cy="4376737"/>
          </a:xfrm>
          <a:prstGeom prst="rect">
            <a:avLst/>
          </a:prstGeom>
        </p:spPr>
        <p:txBody>
          <a:bodyPr vert="horz" lIns="91440" tIns="45720" rIns="91440" bIns="45720" rtlCol="0">
            <a:noAutofit/>
          </a:bodyPr>
          <a:lstStyle>
            <a:lvl1pPr marL="194310" indent="-192024" algn="l" defTabSz="365760" rtl="0" eaLnBrk="1" latinLnBrk="0" hangingPunct="1">
              <a:lnSpc>
                <a:spcPct val="90000"/>
              </a:lnSpc>
              <a:spcBef>
                <a:spcPts val="1000"/>
              </a:spcBef>
              <a:spcAft>
                <a:spcPts val="10"/>
              </a:spcAft>
              <a:buClr>
                <a:srgbClr val="FF6000"/>
              </a:buClr>
              <a:buSzPct val="60000"/>
              <a:buFont typeface="System Font Regular"/>
              <a:buChar char="➤"/>
              <a:defRPr sz="1800" b="0" i="0" kern="1200" cap="none" baseline="0">
                <a:solidFill>
                  <a:schemeClr val="tx1"/>
                </a:solidFill>
                <a:latin typeface="Calibri Light" panose="020F0302020204030204" pitchFamily="34" charset="0"/>
                <a:ea typeface="+mn-ea"/>
                <a:cs typeface="+mn-cs"/>
              </a:defRPr>
            </a:lvl1pPr>
            <a:lvl2pPr marL="411480" indent="-192024" algn="l" defTabSz="365760" rtl="0" eaLnBrk="1" latinLnBrk="0" hangingPunct="1">
              <a:lnSpc>
                <a:spcPct val="90000"/>
              </a:lnSpc>
              <a:spcBef>
                <a:spcPts val="500"/>
              </a:spcBef>
              <a:spcAft>
                <a:spcPts val="10"/>
              </a:spcAft>
              <a:buClr>
                <a:srgbClr val="FF6000"/>
              </a:buClr>
              <a:buSzPct val="60000"/>
              <a:buFont typeface="System Font Regular"/>
              <a:buChar char="➤"/>
              <a:defRPr sz="1400" b="0" i="0" kern="1200" cap="none" baseline="0">
                <a:solidFill>
                  <a:schemeClr val="tx1"/>
                </a:solidFill>
                <a:latin typeface="Calibri Light" panose="020F0302020204030204" pitchFamily="34" charset="0"/>
                <a:ea typeface="+mn-ea"/>
                <a:cs typeface="Calibri Light" panose="020F0302020204030204" pitchFamily="34" charset="0"/>
              </a:defRPr>
            </a:lvl2pPr>
            <a:lvl3pPr marL="576072" indent="-137160" algn="l" defTabSz="365760" rtl="0" eaLnBrk="1" latinLnBrk="0" hangingPunct="1">
              <a:lnSpc>
                <a:spcPct val="90000"/>
              </a:lnSpc>
              <a:spcBef>
                <a:spcPts val="500"/>
              </a:spcBef>
              <a:spcAft>
                <a:spcPts val="10"/>
              </a:spcAft>
              <a:buClr>
                <a:srgbClr val="FF6000"/>
              </a:buClr>
              <a:buSzPct val="60000"/>
              <a:buFont typeface="System Font Regular"/>
              <a:buChar char="➤"/>
              <a:defRPr sz="1100" b="0" i="0" kern="1200" cap="none" baseline="0">
                <a:solidFill>
                  <a:schemeClr val="tx1"/>
                </a:solidFill>
                <a:latin typeface="Calibri Light" panose="020F0302020204030204" pitchFamily="34" charset="0"/>
                <a:ea typeface="+mn-ea"/>
                <a:cs typeface="Calibri Light" panose="020F0302020204030204" pitchFamily="34" charset="0"/>
              </a:defRPr>
            </a:lvl3pPr>
            <a:lvl4pPr marL="713232" indent="-128016" algn="l" defTabSz="365760" rtl="0" eaLnBrk="1" latinLnBrk="0" hangingPunct="1">
              <a:lnSpc>
                <a:spcPct val="90000"/>
              </a:lnSpc>
              <a:spcBef>
                <a:spcPts val="500"/>
              </a:spcBef>
              <a:spcAft>
                <a:spcPts val="10"/>
              </a:spcAft>
              <a:buClr>
                <a:srgbClr val="FF6000"/>
              </a:buClr>
              <a:buSzPct val="60000"/>
              <a:buFont typeface="System Font Regular"/>
              <a:buChar char="➤"/>
              <a:defRPr sz="1050" b="0" i="0" kern="1200" cap="none" baseline="0">
                <a:solidFill>
                  <a:schemeClr val="tx1"/>
                </a:solidFill>
                <a:latin typeface="Calibri Light" panose="020F0302020204030204" pitchFamily="34" charset="0"/>
                <a:ea typeface="+mn-ea"/>
                <a:cs typeface="Calibri Light" panose="020F0302020204030204" pitchFamily="34" charset="0"/>
              </a:defRPr>
            </a:lvl4pPr>
            <a:lvl5pPr marL="850392" indent="-128016" algn="l" defTabSz="365760" rtl="0" eaLnBrk="1" latinLnBrk="0" hangingPunct="1">
              <a:lnSpc>
                <a:spcPct val="90000"/>
              </a:lnSpc>
              <a:spcBef>
                <a:spcPts val="500"/>
              </a:spcBef>
              <a:spcAft>
                <a:spcPts val="10"/>
              </a:spcAft>
              <a:buClr>
                <a:srgbClr val="FF6000"/>
              </a:buClr>
              <a:buSzPct val="60000"/>
              <a:buFont typeface="System Font Regular"/>
              <a:buChar char="➤"/>
              <a:defRPr sz="1000" b="0" i="0" kern="1200" cap="none" baseline="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19456" lvl="1" indent="0">
              <a:buNone/>
            </a:pPr>
            <a:endParaRPr lang="en-US" sz="1600"/>
          </a:p>
          <a:p>
            <a:pPr marL="219456" lvl="1" indent="0">
              <a:buNone/>
            </a:pPr>
            <a:endParaRPr lang="en-US" sz="1600"/>
          </a:p>
          <a:p>
            <a:pPr marL="219456" lvl="1" indent="0">
              <a:buNone/>
            </a:pPr>
            <a:endParaRPr lang="en-US" sz="1600"/>
          </a:p>
          <a:p>
            <a:pPr lvl="1">
              <a:buClr>
                <a:schemeClr val="accent3"/>
              </a:buClr>
              <a:buFont typeface="Wingdings" panose="05000000000000000000" pitchFamily="2" charset="2"/>
              <a:buChar char="Ø"/>
            </a:pPr>
            <a:r>
              <a:rPr lang="en-US" sz="1600"/>
              <a:t>MassCEC was established by </a:t>
            </a:r>
            <a:r>
              <a:rPr lang="en-US" sz="1600">
                <a:hlinkClick r:id="rId3">
                  <a:extLst>
                    <a:ext uri="{A12FA001-AC4F-418D-AE19-62706E023703}">
                      <ahyp:hlinkClr xmlns:ahyp="http://schemas.microsoft.com/office/drawing/2018/hyperlinkcolor" val="tx"/>
                    </a:ext>
                  </a:extLst>
                </a:hlinkClick>
              </a:rPr>
              <a:t>Chapter 23J of the General Laws</a:t>
            </a:r>
            <a:r>
              <a:rPr lang="en-US" sz="1600"/>
              <a:t> and </a:t>
            </a:r>
            <a:r>
              <a:rPr lang="en-US" sz="1600" b="1"/>
              <a:t>began operating in 2009</a:t>
            </a:r>
            <a:r>
              <a:rPr lang="en-US" sz="1600"/>
              <a:t>.</a:t>
            </a:r>
          </a:p>
          <a:p>
            <a:pPr lvl="1">
              <a:buClr>
                <a:schemeClr val="accent3"/>
              </a:buClr>
              <a:buFont typeface="Wingdings" panose="05000000000000000000" pitchFamily="2" charset="2"/>
              <a:buChar char="Ø"/>
            </a:pPr>
            <a:r>
              <a:rPr lang="en-US" sz="1600"/>
              <a:t>MassCEC is a</a:t>
            </a:r>
            <a:r>
              <a:rPr lang="en-US" sz="1600" b="1"/>
              <a:t> quasi-public state economic development agency dedicated to accelerating the growth of the clean energy sector across the Commonwealth</a:t>
            </a:r>
            <a:r>
              <a:rPr lang="en-US" sz="1600"/>
              <a:t> to spur job creation, deliver statewide environmental benefits and to secure long-term economic growth for the people of Massachusetts. MassCEC works to increase the adoption of clean energy while driving down costs and delivering financial, environmental, and economic development benefits to energy users and utility customers across the state. </a:t>
            </a:r>
          </a:p>
          <a:p>
            <a:pPr lvl="1">
              <a:buClr>
                <a:schemeClr val="accent3"/>
              </a:buClr>
              <a:buFont typeface="Wingdings" panose="05000000000000000000" pitchFamily="2" charset="2"/>
              <a:buChar char="Ø"/>
            </a:pPr>
            <a:r>
              <a:rPr lang="en-US" sz="1600" err="1"/>
              <a:t>MassCEC’s</a:t>
            </a:r>
            <a:r>
              <a:rPr lang="en-US" sz="1600"/>
              <a:t> </a:t>
            </a:r>
            <a:r>
              <a:rPr lang="en-US" sz="1600" b="1"/>
              <a:t>mission is to accelerate the clean energy and climate solution innovation </a:t>
            </a:r>
            <a:r>
              <a:rPr lang="en-US" sz="1600"/>
              <a:t>that is critical to meeting the Commonwealth’s climate goals, advancing Massachusetts’ position as an international climate leader while growing the state’s clean energy economy. </a:t>
            </a:r>
          </a:p>
          <a:p>
            <a:pPr marL="219456" lvl="1" indent="0">
              <a:buNone/>
            </a:pPr>
            <a:endParaRPr lang="en-US" sz="1600">
              <a:cs typeface="+mn-cs"/>
            </a:endParaRPr>
          </a:p>
        </p:txBody>
      </p:sp>
      <p:sp>
        <p:nvSpPr>
          <p:cNvPr id="8" name="TextBox 5">
            <a:extLst>
              <a:ext uri="{FF2B5EF4-FFF2-40B4-BE49-F238E27FC236}">
                <a16:creationId xmlns:a16="http://schemas.microsoft.com/office/drawing/2014/main" id="{B8C68828-E833-D8D5-E14E-99F16AE66632}"/>
              </a:ext>
            </a:extLst>
          </p:cNvPr>
          <p:cNvSpPr txBox="1"/>
          <p:nvPr/>
        </p:nvSpPr>
        <p:spPr>
          <a:xfrm>
            <a:off x="838200" y="1288376"/>
            <a:ext cx="2838203"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a:solidFill>
                  <a:schemeClr val="accent5"/>
                </a:solidFill>
              </a:rPr>
              <a:t>About:</a:t>
            </a:r>
          </a:p>
        </p:txBody>
      </p:sp>
    </p:spTree>
    <p:extLst>
      <p:ext uri="{BB962C8B-B14F-4D97-AF65-F5344CB8AC3E}">
        <p14:creationId xmlns:p14="http://schemas.microsoft.com/office/powerpoint/2010/main" val="31453212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77742-625C-24C1-CB13-27E65FD2AA00}"/>
            </a:ext>
          </a:extLst>
        </p:cNvPr>
        <p:cNvGrpSpPr/>
        <p:nvPr/>
      </p:nvGrpSpPr>
      <p:grpSpPr>
        <a:xfrm>
          <a:off x="0" y="0"/>
          <a:ext cx="0" cy="0"/>
          <a:chOff x="0" y="0"/>
          <a:chExt cx="0" cy="0"/>
        </a:xfrm>
      </p:grpSpPr>
      <p:sp>
        <p:nvSpPr>
          <p:cNvPr id="18" name="Title 17">
            <a:extLst>
              <a:ext uri="{FF2B5EF4-FFF2-40B4-BE49-F238E27FC236}">
                <a16:creationId xmlns:a16="http://schemas.microsoft.com/office/drawing/2014/main" id="{D2BDD368-9EAA-1571-2FB1-63E38F8FD417}"/>
              </a:ext>
            </a:extLst>
          </p:cNvPr>
          <p:cNvSpPr>
            <a:spLocks noGrp="1"/>
          </p:cNvSpPr>
          <p:nvPr>
            <p:ph type="title"/>
          </p:nvPr>
        </p:nvSpPr>
        <p:spPr>
          <a:xfrm>
            <a:off x="838200" y="179039"/>
            <a:ext cx="10515600" cy="1325563"/>
          </a:xfrm>
        </p:spPr>
        <p:txBody>
          <a:bodyPr/>
          <a:lstStyle/>
          <a:p>
            <a:r>
              <a:rPr lang="en-US"/>
              <a:t>40101(d) Program Background</a:t>
            </a:r>
          </a:p>
        </p:txBody>
      </p:sp>
      <p:sp>
        <p:nvSpPr>
          <p:cNvPr id="19" name="Text Placeholder 18">
            <a:extLst>
              <a:ext uri="{FF2B5EF4-FFF2-40B4-BE49-F238E27FC236}">
                <a16:creationId xmlns:a16="http://schemas.microsoft.com/office/drawing/2014/main" id="{2E84E481-F284-14E6-CDA7-18D6DD018888}"/>
              </a:ext>
            </a:extLst>
          </p:cNvPr>
          <p:cNvSpPr>
            <a:spLocks noGrp="1"/>
          </p:cNvSpPr>
          <p:nvPr>
            <p:ph type="body" idx="1"/>
          </p:nvPr>
        </p:nvSpPr>
        <p:spPr>
          <a:xfrm>
            <a:off x="115504" y="1091318"/>
            <a:ext cx="5157787" cy="608457"/>
          </a:xfrm>
        </p:spPr>
        <p:txBody>
          <a:bodyPr/>
          <a:lstStyle/>
          <a:p>
            <a:r>
              <a:rPr lang="en-US" u="sng">
                <a:solidFill>
                  <a:schemeClr val="accent5"/>
                </a:solidFill>
              </a:rPr>
              <a:t>Federal Program</a:t>
            </a:r>
          </a:p>
        </p:txBody>
      </p:sp>
      <p:sp>
        <p:nvSpPr>
          <p:cNvPr id="20" name="Text Placeholder 19">
            <a:extLst>
              <a:ext uri="{FF2B5EF4-FFF2-40B4-BE49-F238E27FC236}">
                <a16:creationId xmlns:a16="http://schemas.microsoft.com/office/drawing/2014/main" id="{87CC975F-AF2B-F89E-317D-4FB00871D044}"/>
              </a:ext>
            </a:extLst>
          </p:cNvPr>
          <p:cNvSpPr>
            <a:spLocks noGrp="1"/>
          </p:cNvSpPr>
          <p:nvPr>
            <p:ph type="body" sz="quarter" idx="3"/>
          </p:nvPr>
        </p:nvSpPr>
        <p:spPr>
          <a:xfrm>
            <a:off x="6096000" y="1072706"/>
            <a:ext cx="5183188" cy="608457"/>
          </a:xfrm>
        </p:spPr>
        <p:txBody>
          <a:bodyPr/>
          <a:lstStyle/>
          <a:p>
            <a:r>
              <a:rPr lang="en-US" u="sng">
                <a:solidFill>
                  <a:schemeClr val="accent5"/>
                </a:solidFill>
              </a:rPr>
              <a:t>MA Program</a:t>
            </a:r>
          </a:p>
        </p:txBody>
      </p:sp>
      <p:sp>
        <p:nvSpPr>
          <p:cNvPr id="2" name="Date Placeholder 1">
            <a:extLst>
              <a:ext uri="{FF2B5EF4-FFF2-40B4-BE49-F238E27FC236}">
                <a16:creationId xmlns:a16="http://schemas.microsoft.com/office/drawing/2014/main" id="{CE71DCB0-75AE-DAF7-8765-CBDEE2ECEE5D}"/>
              </a:ext>
            </a:extLst>
          </p:cNvPr>
          <p:cNvSpPr>
            <a:spLocks noGrp="1"/>
          </p:cNvSpPr>
          <p:nvPr>
            <p:ph type="dt" sz="half" idx="10"/>
          </p:nvPr>
        </p:nvSpPr>
        <p:spPr/>
        <p:txBody>
          <a:bodyPr/>
          <a:lstStyle/>
          <a:p>
            <a:fld id="{FB581529-CF35-3A48-A2DC-A1F190B9307F}" type="datetime1">
              <a:rPr lang="en-US" smtClean="0"/>
              <a:pPr/>
              <a:t>7/17/2026</a:t>
            </a:fld>
            <a:endParaRPr lang="en-US"/>
          </a:p>
        </p:txBody>
      </p:sp>
      <p:sp>
        <p:nvSpPr>
          <p:cNvPr id="3" name="Slide Number Placeholder 2">
            <a:extLst>
              <a:ext uri="{FF2B5EF4-FFF2-40B4-BE49-F238E27FC236}">
                <a16:creationId xmlns:a16="http://schemas.microsoft.com/office/drawing/2014/main" id="{CE499215-8878-EA56-8738-E7DEEE527403}"/>
              </a:ext>
            </a:extLst>
          </p:cNvPr>
          <p:cNvSpPr>
            <a:spLocks noGrp="1"/>
          </p:cNvSpPr>
          <p:nvPr>
            <p:ph type="sldNum" sz="quarter" idx="11"/>
          </p:nvPr>
        </p:nvSpPr>
        <p:spPr/>
        <p:txBody>
          <a:bodyPr/>
          <a:lstStyle/>
          <a:p>
            <a:fld id="{8E9A1126-B604-F445-A210-28E50C3A7AE7}" type="slidenum">
              <a:rPr lang="en-US" smtClean="0"/>
              <a:pPr/>
              <a:t>3</a:t>
            </a:fld>
            <a:endParaRPr lang="en-US"/>
          </a:p>
        </p:txBody>
      </p:sp>
      <p:sp>
        <p:nvSpPr>
          <p:cNvPr id="21" name="Text Placeholder 20">
            <a:extLst>
              <a:ext uri="{FF2B5EF4-FFF2-40B4-BE49-F238E27FC236}">
                <a16:creationId xmlns:a16="http://schemas.microsoft.com/office/drawing/2014/main" id="{C596588F-5570-E7EC-1664-1130777547E3}"/>
              </a:ext>
            </a:extLst>
          </p:cNvPr>
          <p:cNvSpPr>
            <a:spLocks noGrp="1"/>
          </p:cNvSpPr>
          <p:nvPr>
            <p:ph type="body" sz="quarter" idx="14"/>
          </p:nvPr>
        </p:nvSpPr>
        <p:spPr>
          <a:xfrm>
            <a:off x="115504" y="1690688"/>
            <a:ext cx="5698155" cy="4486275"/>
          </a:xfrm>
        </p:spPr>
        <p:txBody>
          <a:bodyPr/>
          <a:lstStyle/>
          <a:p>
            <a:pPr marL="285750" indent="-285750" fontAlgn="base">
              <a:buFont typeface="Wingdings" panose="05000000000000000000" pitchFamily="2" charset="2"/>
              <a:buChar char="Ø"/>
            </a:pPr>
            <a:r>
              <a:rPr lang="en-US">
                <a:solidFill>
                  <a:schemeClr val="tx1"/>
                </a:solidFill>
              </a:rPr>
              <a:t>Section 40101(d) of the Bipartisan Infrastructure Law -“Preventing Outages and Enhancing the Resilience of the Electric Grid”​</a:t>
            </a:r>
          </a:p>
          <a:p>
            <a:pPr marL="285750" indent="-285750" fontAlgn="base">
              <a:buFont typeface="Wingdings" panose="05000000000000000000" pitchFamily="2" charset="2"/>
              <a:buChar char="Ø"/>
            </a:pPr>
            <a:r>
              <a:rPr lang="en-US">
                <a:solidFill>
                  <a:schemeClr val="tx1"/>
                </a:solidFill>
              </a:rPr>
              <a:t>Formula funding opportunity​</a:t>
            </a:r>
          </a:p>
          <a:p>
            <a:pPr marL="285750" indent="-285750" fontAlgn="base">
              <a:buFont typeface="Wingdings" panose="05000000000000000000" pitchFamily="2" charset="2"/>
              <a:buChar char="Ø"/>
            </a:pPr>
            <a:r>
              <a:rPr lang="en-US">
                <a:solidFill>
                  <a:schemeClr val="tx1"/>
                </a:solidFill>
              </a:rPr>
              <a:t>The funding aims to:</a:t>
            </a:r>
          </a:p>
          <a:p>
            <a:endParaRPr lang="en-US"/>
          </a:p>
        </p:txBody>
      </p:sp>
      <p:sp>
        <p:nvSpPr>
          <p:cNvPr id="22" name="Text Placeholder 21">
            <a:extLst>
              <a:ext uri="{FF2B5EF4-FFF2-40B4-BE49-F238E27FC236}">
                <a16:creationId xmlns:a16="http://schemas.microsoft.com/office/drawing/2014/main" id="{C907DEC2-6304-369A-09DD-0666917002E4}"/>
              </a:ext>
            </a:extLst>
          </p:cNvPr>
          <p:cNvSpPr>
            <a:spLocks noGrp="1"/>
          </p:cNvSpPr>
          <p:nvPr>
            <p:ph type="body" sz="quarter" idx="15"/>
          </p:nvPr>
        </p:nvSpPr>
        <p:spPr>
          <a:xfrm>
            <a:off x="6146800" y="1699774"/>
            <a:ext cx="5810738" cy="4355403"/>
          </a:xfrm>
        </p:spPr>
        <p:txBody>
          <a:bodyPr>
            <a:normAutofit/>
          </a:bodyPr>
          <a:lstStyle/>
          <a:p>
            <a:pPr marL="285750" indent="-285750" fontAlgn="base">
              <a:buFont typeface="Wingdings" panose="05000000000000000000" pitchFamily="2" charset="2"/>
              <a:buChar char="Ø"/>
            </a:pPr>
            <a:r>
              <a:rPr lang="en-US">
                <a:solidFill>
                  <a:schemeClr val="tx1"/>
                </a:solidFill>
              </a:rPr>
              <a:t>MassCEC distributed almost $10 million during the first round of the program in 2024​</a:t>
            </a:r>
          </a:p>
          <a:p>
            <a:pPr marL="285750" indent="-285750" fontAlgn="base">
              <a:buFont typeface="Wingdings" panose="05000000000000000000" pitchFamily="2" charset="2"/>
              <a:buChar char="Ø"/>
            </a:pPr>
            <a:r>
              <a:rPr lang="en-US">
                <a:solidFill>
                  <a:schemeClr val="tx1"/>
                </a:solidFill>
              </a:rPr>
              <a:t>MassCEC has approximately $3 million remaining to distribute under this RFP ​</a:t>
            </a:r>
          </a:p>
          <a:p>
            <a:pPr marL="285750" indent="-285750" fontAlgn="base">
              <a:buFont typeface="Wingdings" panose="05000000000000000000" pitchFamily="2" charset="2"/>
              <a:buChar char="Ø"/>
            </a:pPr>
            <a:r>
              <a:rPr lang="en-US">
                <a:solidFill>
                  <a:schemeClr val="tx1"/>
                </a:solidFill>
              </a:rPr>
              <a:t>MassCEC and DOER developed the program to:​</a:t>
            </a:r>
          </a:p>
          <a:p>
            <a:endParaRPr lang="en-US"/>
          </a:p>
          <a:p>
            <a:endParaRPr lang="en-US"/>
          </a:p>
          <a:p>
            <a:endParaRPr lang="en-US"/>
          </a:p>
          <a:p>
            <a:endParaRPr lang="en-US"/>
          </a:p>
          <a:p>
            <a:pPr marL="285750" indent="-285750">
              <a:buFont typeface="Wingdings" panose="05000000000000000000" pitchFamily="2" charset="2"/>
              <a:buChar char="Ø"/>
            </a:pPr>
            <a:endParaRPr lang="en-US"/>
          </a:p>
          <a:p>
            <a:pPr marL="285750" indent="-285750" fontAlgn="base">
              <a:buFont typeface="Wingdings" panose="05000000000000000000" pitchFamily="2" charset="2"/>
              <a:buChar char="Ø"/>
            </a:pPr>
            <a:r>
              <a:rPr lang="en-US">
                <a:solidFill>
                  <a:schemeClr val="tx1"/>
                </a:solidFill>
              </a:rPr>
              <a:t>This round includes a focus on microgrid development</a:t>
            </a:r>
          </a:p>
        </p:txBody>
      </p:sp>
      <p:grpSp>
        <p:nvGrpSpPr>
          <p:cNvPr id="4" name="Group 3">
            <a:extLst>
              <a:ext uri="{FF2B5EF4-FFF2-40B4-BE49-F238E27FC236}">
                <a16:creationId xmlns:a16="http://schemas.microsoft.com/office/drawing/2014/main" id="{2D9FBA8B-3607-2D3B-7ED9-A02177A9947A}"/>
              </a:ext>
            </a:extLst>
          </p:cNvPr>
          <p:cNvGrpSpPr/>
          <p:nvPr/>
        </p:nvGrpSpPr>
        <p:grpSpPr>
          <a:xfrm>
            <a:off x="761571" y="3512228"/>
            <a:ext cx="358543" cy="369897"/>
            <a:chOff x="5446776" y="2835044"/>
            <a:chExt cx="1298448" cy="1298448"/>
          </a:xfrm>
        </p:grpSpPr>
        <p:pic>
          <p:nvPicPr>
            <p:cNvPr id="5" name="Graphic 11" descr="High voltage with solid fill">
              <a:extLst>
                <a:ext uri="{FF2B5EF4-FFF2-40B4-BE49-F238E27FC236}">
                  <a16:creationId xmlns:a16="http://schemas.microsoft.com/office/drawing/2014/main" id="{D4DABAEB-BED1-FA03-48A9-2B8E4C84891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38800" y="2971800"/>
              <a:ext cx="914400" cy="914400"/>
            </a:xfrm>
            <a:prstGeom prst="rect">
              <a:avLst/>
            </a:prstGeom>
          </p:spPr>
        </p:pic>
        <p:sp>
          <p:nvSpPr>
            <p:cNvPr id="6" name="Oval 5">
              <a:extLst>
                <a:ext uri="{FF2B5EF4-FFF2-40B4-BE49-F238E27FC236}">
                  <a16:creationId xmlns:a16="http://schemas.microsoft.com/office/drawing/2014/main" id="{215D73FC-54E4-360F-8793-6191424BD4E5}"/>
                </a:ext>
              </a:extLst>
            </p:cNvPr>
            <p:cNvSpPr/>
            <p:nvPr/>
          </p:nvSpPr>
          <p:spPr>
            <a:xfrm>
              <a:off x="5446776" y="2835044"/>
              <a:ext cx="1298448" cy="1298448"/>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7" name="Group 6">
            <a:extLst>
              <a:ext uri="{FF2B5EF4-FFF2-40B4-BE49-F238E27FC236}">
                <a16:creationId xmlns:a16="http://schemas.microsoft.com/office/drawing/2014/main" id="{B0F518A7-A32E-FA09-5EEA-9A690528DDEB}"/>
              </a:ext>
            </a:extLst>
          </p:cNvPr>
          <p:cNvGrpSpPr/>
          <p:nvPr/>
        </p:nvGrpSpPr>
        <p:grpSpPr>
          <a:xfrm>
            <a:off x="750635" y="4151533"/>
            <a:ext cx="383944" cy="360934"/>
            <a:chOff x="5441718" y="2835044"/>
            <a:chExt cx="1298448" cy="1298448"/>
          </a:xfrm>
        </p:grpSpPr>
        <p:pic>
          <p:nvPicPr>
            <p:cNvPr id="8" name="Graphic 7" descr="Electric Tower with solid fill">
              <a:extLst>
                <a:ext uri="{FF2B5EF4-FFF2-40B4-BE49-F238E27FC236}">
                  <a16:creationId xmlns:a16="http://schemas.microsoft.com/office/drawing/2014/main" id="{B4B674FD-B057-B570-18B5-8E4E9CA6219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638800" y="2971800"/>
              <a:ext cx="914400" cy="914400"/>
            </a:xfrm>
            <a:prstGeom prst="rect">
              <a:avLst/>
            </a:prstGeom>
          </p:spPr>
        </p:pic>
        <p:sp>
          <p:nvSpPr>
            <p:cNvPr id="9" name="Oval 8">
              <a:extLst>
                <a:ext uri="{FF2B5EF4-FFF2-40B4-BE49-F238E27FC236}">
                  <a16:creationId xmlns:a16="http://schemas.microsoft.com/office/drawing/2014/main" id="{88EF98A6-C37D-F347-1632-12CE55630CA1}"/>
                </a:ext>
              </a:extLst>
            </p:cNvPr>
            <p:cNvSpPr/>
            <p:nvPr/>
          </p:nvSpPr>
          <p:spPr>
            <a:xfrm>
              <a:off x="5441718" y="2835044"/>
              <a:ext cx="1298448" cy="1298448"/>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10" name="Group 9">
            <a:extLst>
              <a:ext uri="{FF2B5EF4-FFF2-40B4-BE49-F238E27FC236}">
                <a16:creationId xmlns:a16="http://schemas.microsoft.com/office/drawing/2014/main" id="{4713A632-33B9-D14A-AB54-35901DEAA1AF}"/>
              </a:ext>
            </a:extLst>
          </p:cNvPr>
          <p:cNvGrpSpPr/>
          <p:nvPr/>
        </p:nvGrpSpPr>
        <p:grpSpPr>
          <a:xfrm>
            <a:off x="738136" y="4796229"/>
            <a:ext cx="383943" cy="371083"/>
            <a:chOff x="5503917" y="2676714"/>
            <a:chExt cx="1389888" cy="1389888"/>
          </a:xfrm>
        </p:grpSpPr>
        <p:pic>
          <p:nvPicPr>
            <p:cNvPr id="11" name="Graphic 17" descr="Close with solid fill">
              <a:extLst>
                <a:ext uri="{FF2B5EF4-FFF2-40B4-BE49-F238E27FC236}">
                  <a16:creationId xmlns:a16="http://schemas.microsoft.com/office/drawing/2014/main" id="{50B647A5-0861-3DE5-7055-7E3A880C7AB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741661" y="2914458"/>
              <a:ext cx="914400" cy="914400"/>
            </a:xfrm>
            <a:prstGeom prst="rect">
              <a:avLst/>
            </a:prstGeom>
          </p:spPr>
        </p:pic>
        <p:sp>
          <p:nvSpPr>
            <p:cNvPr id="12" name="Oval 11">
              <a:extLst>
                <a:ext uri="{FF2B5EF4-FFF2-40B4-BE49-F238E27FC236}">
                  <a16:creationId xmlns:a16="http://schemas.microsoft.com/office/drawing/2014/main" id="{63D633B8-7208-58DF-3820-AA3C27073C49}"/>
                </a:ext>
              </a:extLst>
            </p:cNvPr>
            <p:cNvSpPr/>
            <p:nvPr/>
          </p:nvSpPr>
          <p:spPr>
            <a:xfrm>
              <a:off x="5503917" y="2676714"/>
              <a:ext cx="1389888" cy="1389888"/>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
        <p:nvSpPr>
          <p:cNvPr id="13" name="TextBox 12">
            <a:extLst>
              <a:ext uri="{FF2B5EF4-FFF2-40B4-BE49-F238E27FC236}">
                <a16:creationId xmlns:a16="http://schemas.microsoft.com/office/drawing/2014/main" id="{05C89C5D-8A2B-7C52-1002-CC4F58FDAF33}"/>
              </a:ext>
            </a:extLst>
          </p:cNvPr>
          <p:cNvSpPr txBox="1"/>
          <p:nvPr/>
        </p:nvSpPr>
        <p:spPr>
          <a:xfrm>
            <a:off x="1134579" y="3557340"/>
            <a:ext cx="4306072" cy="338554"/>
          </a:xfrm>
          <a:prstGeom prst="rect">
            <a:avLst/>
          </a:prstGeom>
          <a:noFill/>
        </p:spPr>
        <p:txBody>
          <a:bodyPr wrap="square" rtlCol="0">
            <a:spAutoFit/>
          </a:bodyPr>
          <a:lstStyle/>
          <a:p>
            <a:r>
              <a:rPr lang="en-US" sz="1600"/>
              <a:t>Enhance the resilience of the electric grid</a:t>
            </a:r>
          </a:p>
        </p:txBody>
      </p:sp>
      <p:sp>
        <p:nvSpPr>
          <p:cNvPr id="14" name="TextBox 13">
            <a:extLst>
              <a:ext uri="{FF2B5EF4-FFF2-40B4-BE49-F238E27FC236}">
                <a16:creationId xmlns:a16="http://schemas.microsoft.com/office/drawing/2014/main" id="{8FF13F47-A40D-825D-58F1-B295DCB11215}"/>
              </a:ext>
            </a:extLst>
          </p:cNvPr>
          <p:cNvSpPr txBox="1"/>
          <p:nvPr/>
        </p:nvSpPr>
        <p:spPr>
          <a:xfrm>
            <a:off x="1132318" y="4151533"/>
            <a:ext cx="4164114" cy="338554"/>
          </a:xfrm>
          <a:prstGeom prst="rect">
            <a:avLst/>
          </a:prstGeom>
          <a:noFill/>
        </p:spPr>
        <p:txBody>
          <a:bodyPr wrap="square" rtlCol="0">
            <a:spAutoFit/>
          </a:bodyPr>
          <a:lstStyle/>
          <a:p>
            <a:r>
              <a:rPr lang="en-US" sz="1600"/>
              <a:t>Prevent outages</a:t>
            </a:r>
          </a:p>
        </p:txBody>
      </p:sp>
      <p:sp>
        <p:nvSpPr>
          <p:cNvPr id="17" name="TextBox 16">
            <a:extLst>
              <a:ext uri="{FF2B5EF4-FFF2-40B4-BE49-F238E27FC236}">
                <a16:creationId xmlns:a16="http://schemas.microsoft.com/office/drawing/2014/main" id="{58568A70-F682-C333-73D2-586A6171D394}"/>
              </a:ext>
            </a:extLst>
          </p:cNvPr>
          <p:cNvSpPr txBox="1"/>
          <p:nvPr/>
        </p:nvSpPr>
        <p:spPr>
          <a:xfrm>
            <a:off x="1114660" y="4836884"/>
            <a:ext cx="4244742" cy="338554"/>
          </a:xfrm>
          <a:prstGeom prst="rect">
            <a:avLst/>
          </a:prstGeom>
          <a:noFill/>
        </p:spPr>
        <p:txBody>
          <a:bodyPr wrap="square" rtlCol="0">
            <a:spAutoFit/>
          </a:bodyPr>
          <a:lstStyle/>
          <a:p>
            <a:r>
              <a:rPr lang="en-US" sz="1600"/>
              <a:t>Mitigate the impact of disruptive events</a:t>
            </a:r>
          </a:p>
        </p:txBody>
      </p:sp>
      <p:grpSp>
        <p:nvGrpSpPr>
          <p:cNvPr id="23" name="Group 22">
            <a:extLst>
              <a:ext uri="{FF2B5EF4-FFF2-40B4-BE49-F238E27FC236}">
                <a16:creationId xmlns:a16="http://schemas.microsoft.com/office/drawing/2014/main" id="{840C195E-7B0A-8D77-D04B-A294DBDCC54E}"/>
              </a:ext>
            </a:extLst>
          </p:cNvPr>
          <p:cNvGrpSpPr/>
          <p:nvPr/>
        </p:nvGrpSpPr>
        <p:grpSpPr>
          <a:xfrm>
            <a:off x="6828656" y="4687664"/>
            <a:ext cx="381859" cy="338554"/>
            <a:chOff x="5260120" y="1463040"/>
            <a:chExt cx="1556837" cy="1556837"/>
          </a:xfrm>
        </p:grpSpPr>
        <p:pic>
          <p:nvPicPr>
            <p:cNvPr id="33" name="Graphic 37" descr="Weights Uneven with solid fill">
              <a:extLst>
                <a:ext uri="{FF2B5EF4-FFF2-40B4-BE49-F238E27FC236}">
                  <a16:creationId xmlns:a16="http://schemas.microsoft.com/office/drawing/2014/main" id="{222E1ED4-AE89-9C0E-93A9-EC6BC06B599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581339" y="1783080"/>
              <a:ext cx="914400" cy="914400"/>
            </a:xfrm>
            <a:prstGeom prst="rect">
              <a:avLst/>
            </a:prstGeom>
          </p:spPr>
        </p:pic>
        <p:sp>
          <p:nvSpPr>
            <p:cNvPr id="34" name="Flowchart: Connector 33">
              <a:extLst>
                <a:ext uri="{FF2B5EF4-FFF2-40B4-BE49-F238E27FC236}">
                  <a16:creationId xmlns:a16="http://schemas.microsoft.com/office/drawing/2014/main" id="{23984D16-C0C6-6BA4-47C4-7EF2333E6C68}"/>
                </a:ext>
              </a:extLst>
            </p:cNvPr>
            <p:cNvSpPr/>
            <p:nvPr/>
          </p:nvSpPr>
          <p:spPr>
            <a:xfrm>
              <a:off x="5260120" y="1463040"/>
              <a:ext cx="1556837" cy="1556837"/>
            </a:xfrm>
            <a:prstGeom prst="flowChartConnector">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24" name="Group 23">
            <a:extLst>
              <a:ext uri="{FF2B5EF4-FFF2-40B4-BE49-F238E27FC236}">
                <a16:creationId xmlns:a16="http://schemas.microsoft.com/office/drawing/2014/main" id="{07A1409E-C375-25ED-DC91-0243AEBCFC86}"/>
              </a:ext>
            </a:extLst>
          </p:cNvPr>
          <p:cNvGrpSpPr/>
          <p:nvPr/>
        </p:nvGrpSpPr>
        <p:grpSpPr>
          <a:xfrm>
            <a:off x="6851973" y="3538360"/>
            <a:ext cx="358543" cy="317634"/>
            <a:chOff x="5645080" y="1828800"/>
            <a:chExt cx="1298448" cy="1298448"/>
          </a:xfrm>
        </p:grpSpPr>
        <p:pic>
          <p:nvPicPr>
            <p:cNvPr id="31" name="Graphic 33" descr="Recycle with solid fill">
              <a:extLst>
                <a:ext uri="{FF2B5EF4-FFF2-40B4-BE49-F238E27FC236}">
                  <a16:creationId xmlns:a16="http://schemas.microsoft.com/office/drawing/2014/main" id="{AA8B10F7-F61E-AEDA-C890-5F9D663C5DF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837104" y="2020824"/>
              <a:ext cx="914400" cy="914400"/>
            </a:xfrm>
            <a:prstGeom prst="rect">
              <a:avLst/>
            </a:prstGeom>
          </p:spPr>
        </p:pic>
        <p:sp>
          <p:nvSpPr>
            <p:cNvPr id="32" name="Flowchart: Connector 31">
              <a:extLst>
                <a:ext uri="{FF2B5EF4-FFF2-40B4-BE49-F238E27FC236}">
                  <a16:creationId xmlns:a16="http://schemas.microsoft.com/office/drawing/2014/main" id="{ECFBD452-6515-2A2C-1019-BF847C29C8C5}"/>
                </a:ext>
              </a:extLst>
            </p:cNvPr>
            <p:cNvSpPr/>
            <p:nvPr/>
          </p:nvSpPr>
          <p:spPr>
            <a:xfrm>
              <a:off x="5645080" y="1828800"/>
              <a:ext cx="1298448" cy="1298448"/>
            </a:xfrm>
            <a:prstGeom prst="flowChartConnector">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26" name="Group 25">
            <a:extLst>
              <a:ext uri="{FF2B5EF4-FFF2-40B4-BE49-F238E27FC236}">
                <a16:creationId xmlns:a16="http://schemas.microsoft.com/office/drawing/2014/main" id="{52805744-58A6-68AF-27E1-0C09B28B73DB}"/>
              </a:ext>
            </a:extLst>
          </p:cNvPr>
          <p:cNvGrpSpPr/>
          <p:nvPr/>
        </p:nvGrpSpPr>
        <p:grpSpPr>
          <a:xfrm>
            <a:off x="6851972" y="4123141"/>
            <a:ext cx="358543" cy="317634"/>
            <a:chOff x="5413390" y="2604682"/>
            <a:chExt cx="1298448" cy="1298448"/>
          </a:xfrm>
        </p:grpSpPr>
        <p:sp>
          <p:nvSpPr>
            <p:cNvPr id="27" name="Flowchart: Connector 26">
              <a:extLst>
                <a:ext uri="{FF2B5EF4-FFF2-40B4-BE49-F238E27FC236}">
                  <a16:creationId xmlns:a16="http://schemas.microsoft.com/office/drawing/2014/main" id="{71E96989-68F3-C83F-CDE1-4FEA2A1E00F7}"/>
                </a:ext>
              </a:extLst>
            </p:cNvPr>
            <p:cNvSpPr/>
            <p:nvPr/>
          </p:nvSpPr>
          <p:spPr>
            <a:xfrm>
              <a:off x="5413390" y="2604682"/>
              <a:ext cx="1298448" cy="1298448"/>
            </a:xfrm>
            <a:prstGeom prst="flowChartConnector">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8" name="Graphic 54" descr="Renewable Energy with solid fill">
              <a:extLst>
                <a:ext uri="{FF2B5EF4-FFF2-40B4-BE49-F238E27FC236}">
                  <a16:creationId xmlns:a16="http://schemas.microsoft.com/office/drawing/2014/main" id="{7B7E3B29-D90E-0D61-DD5A-74BECB32E77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605414" y="2772207"/>
              <a:ext cx="914400" cy="914400"/>
            </a:xfrm>
            <a:prstGeom prst="rect">
              <a:avLst/>
            </a:prstGeom>
          </p:spPr>
        </p:pic>
      </p:grpSp>
      <p:sp>
        <p:nvSpPr>
          <p:cNvPr id="36" name="TextBox 35">
            <a:extLst>
              <a:ext uri="{FF2B5EF4-FFF2-40B4-BE49-F238E27FC236}">
                <a16:creationId xmlns:a16="http://schemas.microsoft.com/office/drawing/2014/main" id="{738F1A1C-BE9D-1F83-BBBC-D4BAF35E7808}"/>
              </a:ext>
            </a:extLst>
          </p:cNvPr>
          <p:cNvSpPr txBox="1"/>
          <p:nvPr/>
        </p:nvSpPr>
        <p:spPr>
          <a:xfrm>
            <a:off x="7371331" y="3527900"/>
            <a:ext cx="4119970" cy="338554"/>
          </a:xfrm>
          <a:prstGeom prst="rect">
            <a:avLst/>
          </a:prstGeom>
          <a:noFill/>
        </p:spPr>
        <p:txBody>
          <a:bodyPr wrap="square" rtlCol="0">
            <a:spAutoFit/>
          </a:bodyPr>
          <a:lstStyle/>
          <a:p>
            <a:r>
              <a:rPr lang="en-US" sz="1600"/>
              <a:t>Improve  energy resilience and reliability</a:t>
            </a:r>
          </a:p>
        </p:txBody>
      </p:sp>
      <p:sp>
        <p:nvSpPr>
          <p:cNvPr id="37" name="TextBox 36">
            <a:extLst>
              <a:ext uri="{FF2B5EF4-FFF2-40B4-BE49-F238E27FC236}">
                <a16:creationId xmlns:a16="http://schemas.microsoft.com/office/drawing/2014/main" id="{55C6BC8B-BA0A-7C9E-17B6-A7D21EC80697}"/>
              </a:ext>
            </a:extLst>
          </p:cNvPr>
          <p:cNvSpPr txBox="1"/>
          <p:nvPr/>
        </p:nvSpPr>
        <p:spPr>
          <a:xfrm>
            <a:off x="7392202" y="4112681"/>
            <a:ext cx="3937786" cy="338554"/>
          </a:xfrm>
          <a:prstGeom prst="rect">
            <a:avLst/>
          </a:prstGeom>
          <a:noFill/>
        </p:spPr>
        <p:txBody>
          <a:bodyPr wrap="square" rtlCol="0">
            <a:spAutoFit/>
          </a:bodyPr>
          <a:lstStyle/>
          <a:p>
            <a:r>
              <a:rPr lang="en-US" sz="1600"/>
              <a:t>Support state decarbonization efforts</a:t>
            </a:r>
          </a:p>
        </p:txBody>
      </p:sp>
      <p:sp>
        <p:nvSpPr>
          <p:cNvPr id="38" name="TextBox 37">
            <a:extLst>
              <a:ext uri="{FF2B5EF4-FFF2-40B4-BE49-F238E27FC236}">
                <a16:creationId xmlns:a16="http://schemas.microsoft.com/office/drawing/2014/main" id="{8161DC02-05E3-6C88-A2FC-F93F2F389895}"/>
              </a:ext>
            </a:extLst>
          </p:cNvPr>
          <p:cNvSpPr txBox="1"/>
          <p:nvPr/>
        </p:nvSpPr>
        <p:spPr>
          <a:xfrm>
            <a:off x="7371331" y="4697462"/>
            <a:ext cx="3937786" cy="338554"/>
          </a:xfrm>
          <a:prstGeom prst="rect">
            <a:avLst/>
          </a:prstGeom>
          <a:noFill/>
        </p:spPr>
        <p:txBody>
          <a:bodyPr wrap="square" rtlCol="0">
            <a:spAutoFit/>
          </a:bodyPr>
          <a:lstStyle/>
          <a:p>
            <a:r>
              <a:rPr lang="en-US" sz="1600"/>
              <a:t>Create good-paying jobs</a:t>
            </a:r>
          </a:p>
        </p:txBody>
      </p:sp>
    </p:spTree>
    <p:extLst>
      <p:ext uri="{BB962C8B-B14F-4D97-AF65-F5344CB8AC3E}">
        <p14:creationId xmlns:p14="http://schemas.microsoft.com/office/powerpoint/2010/main" val="3401347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36D12-B9A8-ECFF-DD2A-4836DD5C8EA5}"/>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8E40190F-4AC5-F48A-B5A3-4603AA30DD64}"/>
              </a:ext>
            </a:extLst>
          </p:cNvPr>
          <p:cNvCxnSpPr>
            <a:cxnSpLocks/>
          </p:cNvCxnSpPr>
          <p:nvPr/>
        </p:nvCxnSpPr>
        <p:spPr>
          <a:xfrm>
            <a:off x="1055591" y="4051863"/>
            <a:ext cx="10080814" cy="0"/>
          </a:xfrm>
          <a:prstGeom prst="line">
            <a:avLst/>
          </a:prstGeom>
          <a:ln w="19050"/>
        </p:spPr>
        <p:style>
          <a:lnRef idx="1">
            <a:schemeClr val="accent2"/>
          </a:lnRef>
          <a:fillRef idx="0">
            <a:schemeClr val="accent2"/>
          </a:fillRef>
          <a:effectRef idx="0">
            <a:schemeClr val="accent2"/>
          </a:effectRef>
          <a:fontRef idx="minor">
            <a:schemeClr val="tx1"/>
          </a:fontRef>
        </p:style>
      </p:cxnSp>
      <p:sp>
        <p:nvSpPr>
          <p:cNvPr id="11" name="Oval 10">
            <a:extLst>
              <a:ext uri="{FF2B5EF4-FFF2-40B4-BE49-F238E27FC236}">
                <a16:creationId xmlns:a16="http://schemas.microsoft.com/office/drawing/2014/main" id="{429232ED-92E6-6805-1DD0-1B545C1F0A44}"/>
              </a:ext>
            </a:extLst>
          </p:cNvPr>
          <p:cNvSpPr/>
          <p:nvPr/>
        </p:nvSpPr>
        <p:spPr>
          <a:xfrm>
            <a:off x="1941212" y="3994134"/>
            <a:ext cx="147918" cy="147918"/>
          </a:xfrm>
          <a:prstGeom prst="ellipse">
            <a:avLst/>
          </a:prstGeom>
          <a:solidFill>
            <a:schemeClr val="accent2"/>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Open Sans" panose="020B0606030504020204" pitchFamily="34" charset="0"/>
            </a:endParaRPr>
          </a:p>
        </p:txBody>
      </p:sp>
      <p:sp>
        <p:nvSpPr>
          <p:cNvPr id="12" name="Oval 11">
            <a:extLst>
              <a:ext uri="{FF2B5EF4-FFF2-40B4-BE49-F238E27FC236}">
                <a16:creationId xmlns:a16="http://schemas.microsoft.com/office/drawing/2014/main" id="{985F8D19-AC3A-4351-4381-337C024F6404}"/>
              </a:ext>
            </a:extLst>
          </p:cNvPr>
          <p:cNvSpPr/>
          <p:nvPr/>
        </p:nvSpPr>
        <p:spPr>
          <a:xfrm>
            <a:off x="4661765" y="3977904"/>
            <a:ext cx="147918" cy="147918"/>
          </a:xfrm>
          <a:prstGeom prst="ellipse">
            <a:avLst/>
          </a:prstGeom>
          <a:solidFill>
            <a:schemeClr val="accent2"/>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Open Sans" panose="020B0606030504020204" pitchFamily="34" charset="0"/>
            </a:endParaRPr>
          </a:p>
        </p:txBody>
      </p:sp>
      <p:sp>
        <p:nvSpPr>
          <p:cNvPr id="13" name="Oval 12">
            <a:extLst>
              <a:ext uri="{FF2B5EF4-FFF2-40B4-BE49-F238E27FC236}">
                <a16:creationId xmlns:a16="http://schemas.microsoft.com/office/drawing/2014/main" id="{E5E5548E-F96F-6B1F-DB88-C90F61211C66}"/>
              </a:ext>
            </a:extLst>
          </p:cNvPr>
          <p:cNvSpPr/>
          <p:nvPr/>
        </p:nvSpPr>
        <p:spPr>
          <a:xfrm>
            <a:off x="7382318" y="3977904"/>
            <a:ext cx="147918" cy="147918"/>
          </a:xfrm>
          <a:prstGeom prst="ellipse">
            <a:avLst/>
          </a:prstGeom>
          <a:solidFill>
            <a:schemeClr val="accent2"/>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Open Sans" panose="020B0606030504020204" pitchFamily="34" charset="0"/>
            </a:endParaRPr>
          </a:p>
        </p:txBody>
      </p:sp>
      <p:sp>
        <p:nvSpPr>
          <p:cNvPr id="14" name="Oval 13">
            <a:extLst>
              <a:ext uri="{FF2B5EF4-FFF2-40B4-BE49-F238E27FC236}">
                <a16:creationId xmlns:a16="http://schemas.microsoft.com/office/drawing/2014/main" id="{EA78B71D-DA6E-2B5B-C7E9-7E3064668789}"/>
              </a:ext>
            </a:extLst>
          </p:cNvPr>
          <p:cNvSpPr/>
          <p:nvPr/>
        </p:nvSpPr>
        <p:spPr>
          <a:xfrm>
            <a:off x="10102870" y="3984240"/>
            <a:ext cx="147918" cy="147918"/>
          </a:xfrm>
          <a:prstGeom prst="ellipse">
            <a:avLst/>
          </a:prstGeom>
          <a:solidFill>
            <a:schemeClr val="accent2"/>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Open Sans" panose="020B0606030504020204" pitchFamily="34" charset="0"/>
            </a:endParaRPr>
          </a:p>
        </p:txBody>
      </p:sp>
      <p:sp>
        <p:nvSpPr>
          <p:cNvPr id="2" name="Date Placeholder 1">
            <a:extLst>
              <a:ext uri="{FF2B5EF4-FFF2-40B4-BE49-F238E27FC236}">
                <a16:creationId xmlns:a16="http://schemas.microsoft.com/office/drawing/2014/main" id="{1FDF8FB2-70D6-53FF-1312-F77C961F20D9}"/>
              </a:ext>
            </a:extLst>
          </p:cNvPr>
          <p:cNvSpPr>
            <a:spLocks noGrp="1"/>
          </p:cNvSpPr>
          <p:nvPr>
            <p:ph type="dt" sz="half" idx="2"/>
          </p:nvPr>
        </p:nvSpPr>
        <p:spPr/>
        <p:txBody>
          <a:bodyPr/>
          <a:lstStyle/>
          <a:p>
            <a:fld id="{FB581529-CF35-3A48-A2DC-A1F190B9307F}" type="datetime1">
              <a:rPr lang="en-US" smtClean="0"/>
              <a:pPr/>
              <a:t>7/17/2026</a:t>
            </a:fld>
            <a:endParaRPr lang="en-US"/>
          </a:p>
        </p:txBody>
      </p:sp>
      <p:sp>
        <p:nvSpPr>
          <p:cNvPr id="3" name="Slide Number Placeholder 2">
            <a:extLst>
              <a:ext uri="{FF2B5EF4-FFF2-40B4-BE49-F238E27FC236}">
                <a16:creationId xmlns:a16="http://schemas.microsoft.com/office/drawing/2014/main" id="{A9DD9082-5A94-2EA0-E4E7-FD9F7E700DA2}"/>
              </a:ext>
            </a:extLst>
          </p:cNvPr>
          <p:cNvSpPr>
            <a:spLocks noGrp="1"/>
          </p:cNvSpPr>
          <p:nvPr>
            <p:ph type="sldNum" sz="quarter" idx="4"/>
          </p:nvPr>
        </p:nvSpPr>
        <p:spPr/>
        <p:txBody>
          <a:bodyPr/>
          <a:lstStyle/>
          <a:p>
            <a:fld id="{8E9A1126-B604-F445-A210-28E50C3A7AE7}" type="slidenum">
              <a:rPr lang="en-US" smtClean="0"/>
              <a:pPr/>
              <a:t>4</a:t>
            </a:fld>
            <a:endParaRPr lang="en-US"/>
          </a:p>
        </p:txBody>
      </p:sp>
      <p:sp>
        <p:nvSpPr>
          <p:cNvPr id="18" name="Title 17">
            <a:extLst>
              <a:ext uri="{FF2B5EF4-FFF2-40B4-BE49-F238E27FC236}">
                <a16:creationId xmlns:a16="http://schemas.microsoft.com/office/drawing/2014/main" id="{3C845C11-C73E-42F7-F023-0265A7A909A5}"/>
              </a:ext>
            </a:extLst>
          </p:cNvPr>
          <p:cNvSpPr>
            <a:spLocks noGrp="1"/>
          </p:cNvSpPr>
          <p:nvPr>
            <p:ph type="title"/>
          </p:nvPr>
        </p:nvSpPr>
        <p:spPr/>
        <p:txBody>
          <a:bodyPr/>
          <a:lstStyle/>
          <a:p>
            <a:r>
              <a:rPr lang="en-US"/>
              <a:t>Current Program Status</a:t>
            </a:r>
          </a:p>
        </p:txBody>
      </p:sp>
      <p:sp>
        <p:nvSpPr>
          <p:cNvPr id="21" name="Text Placeholder 20">
            <a:extLst>
              <a:ext uri="{FF2B5EF4-FFF2-40B4-BE49-F238E27FC236}">
                <a16:creationId xmlns:a16="http://schemas.microsoft.com/office/drawing/2014/main" id="{81EEDC2A-C48A-6CC6-1748-B712AC229E04}"/>
              </a:ext>
            </a:extLst>
          </p:cNvPr>
          <p:cNvSpPr>
            <a:spLocks noGrp="1"/>
          </p:cNvSpPr>
          <p:nvPr>
            <p:ph type="body" sz="quarter" idx="29"/>
          </p:nvPr>
        </p:nvSpPr>
        <p:spPr>
          <a:xfrm>
            <a:off x="6630605" y="2476817"/>
            <a:ext cx="1855005" cy="1404187"/>
          </a:xfrm>
        </p:spPr>
        <p:txBody>
          <a:bodyPr/>
          <a:lstStyle/>
          <a:p>
            <a:r>
              <a:rPr lang="en-US"/>
              <a:t>Awards were made from first solicitation and projects began</a:t>
            </a:r>
          </a:p>
        </p:txBody>
      </p:sp>
      <p:sp>
        <p:nvSpPr>
          <p:cNvPr id="22" name="Text Placeholder 21">
            <a:extLst>
              <a:ext uri="{FF2B5EF4-FFF2-40B4-BE49-F238E27FC236}">
                <a16:creationId xmlns:a16="http://schemas.microsoft.com/office/drawing/2014/main" id="{740C2EE0-14F5-3334-7022-A8FD0CC3B0D1}"/>
              </a:ext>
            </a:extLst>
          </p:cNvPr>
          <p:cNvSpPr>
            <a:spLocks noGrp="1"/>
          </p:cNvSpPr>
          <p:nvPr>
            <p:ph type="body" sz="quarter" idx="30"/>
          </p:nvPr>
        </p:nvSpPr>
        <p:spPr>
          <a:xfrm>
            <a:off x="6630605" y="2115310"/>
            <a:ext cx="1855005" cy="361507"/>
          </a:xfrm>
        </p:spPr>
        <p:txBody>
          <a:bodyPr/>
          <a:lstStyle/>
          <a:p>
            <a:r>
              <a:rPr lang="en-US"/>
              <a:t>2025 </a:t>
            </a:r>
          </a:p>
        </p:txBody>
      </p:sp>
      <p:sp>
        <p:nvSpPr>
          <p:cNvPr id="23" name="Text Placeholder 22">
            <a:extLst>
              <a:ext uri="{FF2B5EF4-FFF2-40B4-BE49-F238E27FC236}">
                <a16:creationId xmlns:a16="http://schemas.microsoft.com/office/drawing/2014/main" id="{FDB7EFC5-E435-C5E3-F8CA-C6C1810D5A94}"/>
              </a:ext>
            </a:extLst>
          </p:cNvPr>
          <p:cNvSpPr>
            <a:spLocks noGrp="1"/>
          </p:cNvSpPr>
          <p:nvPr>
            <p:ph type="body" sz="quarter" idx="31"/>
          </p:nvPr>
        </p:nvSpPr>
        <p:spPr/>
        <p:txBody>
          <a:bodyPr/>
          <a:lstStyle/>
          <a:p>
            <a:r>
              <a:rPr lang="en-US"/>
              <a:t>MassCEC received FY22 – FY24 awards from DOE and conducted public comment on program design.</a:t>
            </a:r>
          </a:p>
        </p:txBody>
      </p:sp>
      <p:sp>
        <p:nvSpPr>
          <p:cNvPr id="24" name="Text Placeholder 23">
            <a:extLst>
              <a:ext uri="{FF2B5EF4-FFF2-40B4-BE49-F238E27FC236}">
                <a16:creationId xmlns:a16="http://schemas.microsoft.com/office/drawing/2014/main" id="{00BCBF63-343C-778F-2FB0-2278B846BF22}"/>
              </a:ext>
            </a:extLst>
          </p:cNvPr>
          <p:cNvSpPr>
            <a:spLocks noGrp="1"/>
          </p:cNvSpPr>
          <p:nvPr>
            <p:ph type="body" sz="quarter" idx="32"/>
          </p:nvPr>
        </p:nvSpPr>
        <p:spPr/>
        <p:txBody>
          <a:bodyPr/>
          <a:lstStyle/>
          <a:p>
            <a:r>
              <a:rPr lang="en-US"/>
              <a:t>Aug 2023 – April 2024</a:t>
            </a:r>
          </a:p>
        </p:txBody>
      </p:sp>
      <p:sp>
        <p:nvSpPr>
          <p:cNvPr id="25" name="Text Placeholder 24">
            <a:extLst>
              <a:ext uri="{FF2B5EF4-FFF2-40B4-BE49-F238E27FC236}">
                <a16:creationId xmlns:a16="http://schemas.microsoft.com/office/drawing/2014/main" id="{33D56295-BE06-A44D-CC6F-627B29159E37}"/>
              </a:ext>
            </a:extLst>
          </p:cNvPr>
          <p:cNvSpPr>
            <a:spLocks noGrp="1"/>
          </p:cNvSpPr>
          <p:nvPr>
            <p:ph type="body" sz="quarter" idx="33"/>
          </p:nvPr>
        </p:nvSpPr>
        <p:spPr>
          <a:xfrm>
            <a:off x="9457889" y="4642637"/>
            <a:ext cx="1855005" cy="1404187"/>
          </a:xfrm>
        </p:spPr>
        <p:txBody>
          <a:bodyPr/>
          <a:lstStyle/>
          <a:p>
            <a:r>
              <a:rPr lang="en-US"/>
              <a:t>MassCEC released the round 2 RFP under this program</a:t>
            </a:r>
          </a:p>
        </p:txBody>
      </p:sp>
      <p:sp>
        <p:nvSpPr>
          <p:cNvPr id="26" name="Text Placeholder 25">
            <a:extLst>
              <a:ext uri="{FF2B5EF4-FFF2-40B4-BE49-F238E27FC236}">
                <a16:creationId xmlns:a16="http://schemas.microsoft.com/office/drawing/2014/main" id="{3C964E10-EFF5-AA31-B9EB-420CA05F151C}"/>
              </a:ext>
            </a:extLst>
          </p:cNvPr>
          <p:cNvSpPr>
            <a:spLocks noGrp="1"/>
          </p:cNvSpPr>
          <p:nvPr>
            <p:ph type="body" sz="quarter" idx="34"/>
          </p:nvPr>
        </p:nvSpPr>
        <p:spPr>
          <a:xfrm>
            <a:off x="9457889" y="4281130"/>
            <a:ext cx="1855005" cy="361507"/>
          </a:xfrm>
        </p:spPr>
        <p:txBody>
          <a:bodyPr/>
          <a:lstStyle/>
          <a:p>
            <a:r>
              <a:rPr lang="en-US"/>
              <a:t>June 22, 2026</a:t>
            </a:r>
          </a:p>
        </p:txBody>
      </p:sp>
      <p:sp>
        <p:nvSpPr>
          <p:cNvPr id="27" name="Text Placeholder 26">
            <a:extLst>
              <a:ext uri="{FF2B5EF4-FFF2-40B4-BE49-F238E27FC236}">
                <a16:creationId xmlns:a16="http://schemas.microsoft.com/office/drawing/2014/main" id="{9AE42DCA-99BE-D50C-AA68-56F0F416307C}"/>
              </a:ext>
            </a:extLst>
          </p:cNvPr>
          <p:cNvSpPr>
            <a:spLocks noGrp="1"/>
          </p:cNvSpPr>
          <p:nvPr>
            <p:ph type="body" sz="quarter" idx="35"/>
          </p:nvPr>
        </p:nvSpPr>
        <p:spPr>
          <a:xfrm>
            <a:off x="3987606" y="4642637"/>
            <a:ext cx="1855005" cy="1404187"/>
          </a:xfrm>
        </p:spPr>
        <p:txBody>
          <a:bodyPr/>
          <a:lstStyle/>
          <a:p>
            <a:r>
              <a:rPr lang="en-US"/>
              <a:t>MassCEC release the first RFP under this program and received applications.</a:t>
            </a:r>
          </a:p>
        </p:txBody>
      </p:sp>
      <p:sp>
        <p:nvSpPr>
          <p:cNvPr id="28" name="Text Placeholder 27">
            <a:extLst>
              <a:ext uri="{FF2B5EF4-FFF2-40B4-BE49-F238E27FC236}">
                <a16:creationId xmlns:a16="http://schemas.microsoft.com/office/drawing/2014/main" id="{08BBDD51-078F-CF0B-C4BD-20761F0F881E}"/>
              </a:ext>
            </a:extLst>
          </p:cNvPr>
          <p:cNvSpPr>
            <a:spLocks noGrp="1"/>
          </p:cNvSpPr>
          <p:nvPr>
            <p:ph type="body" sz="quarter" idx="36"/>
          </p:nvPr>
        </p:nvSpPr>
        <p:spPr>
          <a:xfrm>
            <a:off x="3987606" y="4281130"/>
            <a:ext cx="1855005" cy="361507"/>
          </a:xfrm>
        </p:spPr>
        <p:txBody>
          <a:bodyPr/>
          <a:lstStyle/>
          <a:p>
            <a:r>
              <a:rPr lang="en-US"/>
              <a:t>July – Oct 2024</a:t>
            </a:r>
          </a:p>
        </p:txBody>
      </p:sp>
    </p:spTree>
    <p:extLst>
      <p:ext uri="{BB962C8B-B14F-4D97-AF65-F5344CB8AC3E}">
        <p14:creationId xmlns:p14="http://schemas.microsoft.com/office/powerpoint/2010/main" val="1075133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0A773-89C5-9EE4-65F9-71270CF37F94}"/>
            </a:ext>
          </a:extLst>
        </p:cNvPr>
        <p:cNvGrpSpPr/>
        <p:nvPr/>
      </p:nvGrpSpPr>
      <p:grpSpPr>
        <a:xfrm>
          <a:off x="0" y="0"/>
          <a:ext cx="0" cy="0"/>
          <a:chOff x="0" y="0"/>
          <a:chExt cx="0" cy="0"/>
        </a:xfrm>
      </p:grpSpPr>
      <p:sp>
        <p:nvSpPr>
          <p:cNvPr id="18" name="Title 17">
            <a:extLst>
              <a:ext uri="{FF2B5EF4-FFF2-40B4-BE49-F238E27FC236}">
                <a16:creationId xmlns:a16="http://schemas.microsoft.com/office/drawing/2014/main" id="{19BFC076-1F7B-A651-536E-7867F2C7D889}"/>
              </a:ext>
            </a:extLst>
          </p:cNvPr>
          <p:cNvSpPr>
            <a:spLocks noGrp="1"/>
          </p:cNvSpPr>
          <p:nvPr>
            <p:ph type="title"/>
          </p:nvPr>
        </p:nvSpPr>
        <p:spPr>
          <a:xfrm>
            <a:off x="839788" y="365125"/>
            <a:ext cx="10515600" cy="789907"/>
          </a:xfrm>
        </p:spPr>
        <p:txBody>
          <a:bodyPr/>
          <a:lstStyle/>
          <a:p>
            <a:r>
              <a:rPr lang="en-US"/>
              <a:t>First round subrecipients</a:t>
            </a:r>
          </a:p>
        </p:txBody>
      </p:sp>
      <p:sp>
        <p:nvSpPr>
          <p:cNvPr id="2" name="Date Placeholder 1">
            <a:extLst>
              <a:ext uri="{FF2B5EF4-FFF2-40B4-BE49-F238E27FC236}">
                <a16:creationId xmlns:a16="http://schemas.microsoft.com/office/drawing/2014/main" id="{9A9B1035-0F63-60E9-607A-A23EB604D3A1}"/>
              </a:ext>
            </a:extLst>
          </p:cNvPr>
          <p:cNvSpPr>
            <a:spLocks noGrp="1"/>
          </p:cNvSpPr>
          <p:nvPr>
            <p:ph type="dt" sz="half" idx="10"/>
          </p:nvPr>
        </p:nvSpPr>
        <p:spPr/>
        <p:txBody>
          <a:bodyPr/>
          <a:lstStyle/>
          <a:p>
            <a:fld id="{FB581529-CF35-3A48-A2DC-A1F190B9307F}" type="datetime1">
              <a:rPr lang="en-US" smtClean="0"/>
              <a:pPr/>
              <a:t>7/17/2026</a:t>
            </a:fld>
            <a:endParaRPr lang="en-US"/>
          </a:p>
        </p:txBody>
      </p:sp>
      <p:sp>
        <p:nvSpPr>
          <p:cNvPr id="3" name="Slide Number Placeholder 2">
            <a:extLst>
              <a:ext uri="{FF2B5EF4-FFF2-40B4-BE49-F238E27FC236}">
                <a16:creationId xmlns:a16="http://schemas.microsoft.com/office/drawing/2014/main" id="{5CF8BD7B-2A00-61FC-90FD-4E5D58C6D7F7}"/>
              </a:ext>
            </a:extLst>
          </p:cNvPr>
          <p:cNvSpPr>
            <a:spLocks noGrp="1"/>
          </p:cNvSpPr>
          <p:nvPr>
            <p:ph type="sldNum" sz="quarter" idx="11"/>
          </p:nvPr>
        </p:nvSpPr>
        <p:spPr/>
        <p:txBody>
          <a:bodyPr/>
          <a:lstStyle/>
          <a:p>
            <a:fld id="{8E9A1126-B604-F445-A210-28E50C3A7AE7}" type="slidenum">
              <a:rPr lang="en-US" smtClean="0"/>
              <a:pPr/>
              <a:t>5</a:t>
            </a:fld>
            <a:endParaRPr lang="en-US"/>
          </a:p>
        </p:txBody>
      </p:sp>
      <p:pic>
        <p:nvPicPr>
          <p:cNvPr id="11" name="Picture 10">
            <a:extLst>
              <a:ext uri="{FF2B5EF4-FFF2-40B4-BE49-F238E27FC236}">
                <a16:creationId xmlns:a16="http://schemas.microsoft.com/office/drawing/2014/main" id="{FBE464D4-6FC0-9E52-C7A8-4D3F421E0BD9}"/>
              </a:ext>
            </a:extLst>
          </p:cNvPr>
          <p:cNvPicPr>
            <a:picLocks noChangeAspect="1"/>
          </p:cNvPicPr>
          <p:nvPr/>
        </p:nvPicPr>
        <p:blipFill>
          <a:blip r:embed="rId3"/>
          <a:stretch>
            <a:fillRect/>
          </a:stretch>
        </p:blipFill>
        <p:spPr>
          <a:xfrm>
            <a:off x="1787236" y="1618591"/>
            <a:ext cx="7578436" cy="4130664"/>
          </a:xfrm>
          <a:prstGeom prst="rect">
            <a:avLst/>
          </a:prstGeom>
        </p:spPr>
      </p:pic>
    </p:spTree>
    <p:extLst>
      <p:ext uri="{BB962C8B-B14F-4D97-AF65-F5344CB8AC3E}">
        <p14:creationId xmlns:p14="http://schemas.microsoft.com/office/powerpoint/2010/main" val="1681084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47606-9D4C-4C73-04FF-5DF39EF15E55}"/>
            </a:ext>
          </a:extLst>
        </p:cNvPr>
        <p:cNvGrpSpPr/>
        <p:nvPr/>
      </p:nvGrpSpPr>
      <p:grpSpPr>
        <a:xfrm>
          <a:off x="0" y="0"/>
          <a:ext cx="0" cy="0"/>
          <a:chOff x="0" y="0"/>
          <a:chExt cx="0" cy="0"/>
        </a:xfrm>
      </p:grpSpPr>
      <p:pic>
        <p:nvPicPr>
          <p:cNvPr id="4" name="Picture 3" descr="Transmission tower at night">
            <a:extLst>
              <a:ext uri="{FF2B5EF4-FFF2-40B4-BE49-F238E27FC236}">
                <a16:creationId xmlns:a16="http://schemas.microsoft.com/office/drawing/2014/main" id="{81DE2C9E-038F-6765-516A-CB6BF4F1266F}"/>
              </a:ext>
            </a:extLst>
          </p:cNvPr>
          <p:cNvPicPr>
            <a:picLocks noChangeAspect="1"/>
          </p:cNvPicPr>
          <p:nvPr/>
        </p:nvPicPr>
        <p:blipFill>
          <a:blip r:embed="rId3"/>
          <a:srcRect l="4569" r="20617" b="-2"/>
          <a:stretch>
            <a:fillRect/>
          </a:stretch>
        </p:blipFill>
        <p:spPr>
          <a:xfrm>
            <a:off x="5183188" y="457201"/>
            <a:ext cx="6172200" cy="5403850"/>
          </a:xfrm>
          <a:prstGeom prst="rect">
            <a:avLst/>
          </a:prstGeom>
          <a:noFill/>
        </p:spPr>
      </p:pic>
      <p:sp>
        <p:nvSpPr>
          <p:cNvPr id="2" name="Date Placeholder 1">
            <a:extLst>
              <a:ext uri="{FF2B5EF4-FFF2-40B4-BE49-F238E27FC236}">
                <a16:creationId xmlns:a16="http://schemas.microsoft.com/office/drawing/2014/main" id="{4FEE3440-33BA-8919-4048-F1F39A11D0F6}"/>
              </a:ext>
            </a:extLst>
          </p:cNvPr>
          <p:cNvSpPr>
            <a:spLocks noGrp="1"/>
          </p:cNvSpPr>
          <p:nvPr>
            <p:ph type="dt" sz="half" idx="10"/>
          </p:nvPr>
        </p:nvSpPr>
        <p:spPr>
          <a:xfrm>
            <a:off x="838200" y="6405118"/>
            <a:ext cx="2743200" cy="365125"/>
          </a:xfrm>
        </p:spPr>
        <p:txBody>
          <a:bodyPr anchor="ctr">
            <a:normAutofit/>
          </a:bodyPr>
          <a:lstStyle/>
          <a:p>
            <a:pPr>
              <a:spcAft>
                <a:spcPts val="600"/>
              </a:spcAft>
            </a:pPr>
            <a:fld id="{FB581529-CF35-3A48-A2DC-A1F190B9307F}" type="datetime1">
              <a:rPr lang="en-US" smtClean="0"/>
              <a:pPr>
                <a:spcAft>
                  <a:spcPts val="600"/>
                </a:spcAft>
              </a:pPr>
              <a:t>7/17/2026</a:t>
            </a:fld>
            <a:endParaRPr lang="en-US"/>
          </a:p>
        </p:txBody>
      </p:sp>
      <p:sp>
        <p:nvSpPr>
          <p:cNvPr id="3" name="Slide Number Placeholder 2">
            <a:extLst>
              <a:ext uri="{FF2B5EF4-FFF2-40B4-BE49-F238E27FC236}">
                <a16:creationId xmlns:a16="http://schemas.microsoft.com/office/drawing/2014/main" id="{553932F0-1855-357C-D948-E5FAE7E4B305}"/>
              </a:ext>
            </a:extLst>
          </p:cNvPr>
          <p:cNvSpPr>
            <a:spLocks noGrp="1"/>
          </p:cNvSpPr>
          <p:nvPr>
            <p:ph type="sldNum" sz="quarter" idx="12"/>
          </p:nvPr>
        </p:nvSpPr>
        <p:spPr>
          <a:xfrm>
            <a:off x="8610600" y="6405118"/>
            <a:ext cx="2743200" cy="365125"/>
          </a:xfrm>
        </p:spPr>
        <p:txBody>
          <a:bodyPr anchor="ctr">
            <a:normAutofit/>
          </a:bodyPr>
          <a:lstStyle/>
          <a:p>
            <a:pPr>
              <a:spcAft>
                <a:spcPts val="600"/>
              </a:spcAft>
            </a:pPr>
            <a:fld id="{8E9A1126-B604-F445-A210-28E50C3A7AE7}" type="slidenum">
              <a:rPr lang="en-US" smtClean="0"/>
              <a:pPr>
                <a:spcAft>
                  <a:spcPts val="600"/>
                </a:spcAft>
              </a:pPr>
              <a:t>6</a:t>
            </a:fld>
            <a:endParaRPr lang="en-US"/>
          </a:p>
        </p:txBody>
      </p:sp>
      <p:sp>
        <p:nvSpPr>
          <p:cNvPr id="21" name="Title 4">
            <a:extLst>
              <a:ext uri="{FF2B5EF4-FFF2-40B4-BE49-F238E27FC236}">
                <a16:creationId xmlns:a16="http://schemas.microsoft.com/office/drawing/2014/main" id="{3C13CB82-0ABC-8F02-2D13-7958496BE0D1}"/>
              </a:ext>
            </a:extLst>
          </p:cNvPr>
          <p:cNvSpPr>
            <a:spLocks noGrp="1"/>
          </p:cNvSpPr>
          <p:nvPr>
            <p:ph type="title"/>
          </p:nvPr>
        </p:nvSpPr>
        <p:spPr>
          <a:xfrm>
            <a:off x="231006" y="200458"/>
            <a:ext cx="4952182" cy="796491"/>
          </a:xfrm>
        </p:spPr>
        <p:txBody>
          <a:bodyPr>
            <a:normAutofit/>
          </a:bodyPr>
          <a:lstStyle/>
          <a:p>
            <a:r>
              <a:rPr lang="en-US"/>
              <a:t>Program Eligibility</a:t>
            </a:r>
          </a:p>
        </p:txBody>
      </p:sp>
      <p:sp>
        <p:nvSpPr>
          <p:cNvPr id="23" name="Text Placeholder 5">
            <a:extLst>
              <a:ext uri="{FF2B5EF4-FFF2-40B4-BE49-F238E27FC236}">
                <a16:creationId xmlns:a16="http://schemas.microsoft.com/office/drawing/2014/main" id="{E37F8774-ADB9-87DB-4613-36AF64A178A0}"/>
              </a:ext>
            </a:extLst>
          </p:cNvPr>
          <p:cNvSpPr>
            <a:spLocks noGrp="1"/>
          </p:cNvSpPr>
          <p:nvPr>
            <p:ph type="body" sz="quarter" idx="14"/>
          </p:nvPr>
        </p:nvSpPr>
        <p:spPr>
          <a:xfrm>
            <a:off x="317634" y="1068404"/>
            <a:ext cx="4454391" cy="4792646"/>
          </a:xfrm>
        </p:spPr>
        <p:txBody>
          <a:bodyPr/>
          <a:lstStyle/>
          <a:p>
            <a:r>
              <a:rPr lang="en-US" b="1" u="sng"/>
              <a:t>Eligible Subrecipients:</a:t>
            </a:r>
          </a:p>
          <a:p>
            <a:pPr marL="342900" indent="-342900" fontAlgn="base">
              <a:buFont typeface="Wingdings" panose="05000000000000000000" pitchFamily="2" charset="2"/>
              <a:buChar char="Ø"/>
            </a:pPr>
            <a:r>
              <a:rPr lang="en-US">
                <a:solidFill>
                  <a:schemeClr val="tx1"/>
                </a:solidFill>
              </a:rPr>
              <a:t>Electric grid operators;​</a:t>
            </a:r>
          </a:p>
          <a:p>
            <a:pPr marL="342900" indent="-342900" fontAlgn="base">
              <a:buFont typeface="Wingdings" panose="05000000000000000000" pitchFamily="2" charset="2"/>
              <a:buChar char="Ø"/>
            </a:pPr>
            <a:r>
              <a:rPr lang="en-US">
                <a:solidFill>
                  <a:schemeClr val="tx1"/>
                </a:solidFill>
              </a:rPr>
              <a:t>Electricity storage operators;​</a:t>
            </a:r>
          </a:p>
          <a:p>
            <a:pPr marL="342900" indent="-342900" fontAlgn="base">
              <a:buFont typeface="Wingdings" panose="05000000000000000000" pitchFamily="2" charset="2"/>
              <a:buChar char="Ø"/>
            </a:pPr>
            <a:r>
              <a:rPr lang="en-US">
                <a:solidFill>
                  <a:schemeClr val="tx1"/>
                </a:solidFill>
              </a:rPr>
              <a:t>Electricity generators;​</a:t>
            </a:r>
          </a:p>
          <a:p>
            <a:pPr marL="342900" indent="-342900" fontAlgn="base">
              <a:buFont typeface="Wingdings" panose="05000000000000000000" pitchFamily="2" charset="2"/>
              <a:buChar char="Ø"/>
            </a:pPr>
            <a:r>
              <a:rPr lang="en-US">
                <a:solidFill>
                  <a:schemeClr val="tx1"/>
                </a:solidFill>
              </a:rPr>
              <a:t>Transmission owners or operators;​</a:t>
            </a:r>
          </a:p>
          <a:p>
            <a:pPr marL="342900" indent="-342900" fontAlgn="base">
              <a:buFont typeface="Wingdings" panose="05000000000000000000" pitchFamily="2" charset="2"/>
              <a:buChar char="Ø"/>
            </a:pPr>
            <a:r>
              <a:rPr lang="en-US">
                <a:solidFill>
                  <a:schemeClr val="tx1"/>
                </a:solidFill>
              </a:rPr>
              <a:t>Distribution providers;​</a:t>
            </a:r>
          </a:p>
          <a:p>
            <a:pPr marL="342900" indent="-342900" fontAlgn="base">
              <a:buFont typeface="Wingdings" panose="05000000000000000000" pitchFamily="2" charset="2"/>
              <a:buChar char="Ø"/>
            </a:pPr>
            <a:r>
              <a:rPr lang="en-US">
                <a:solidFill>
                  <a:schemeClr val="tx1"/>
                </a:solidFill>
              </a:rPr>
              <a:t>Fuel suppliers; and​</a:t>
            </a:r>
          </a:p>
          <a:p>
            <a:pPr marL="342900" indent="-342900" fontAlgn="base">
              <a:buFont typeface="Wingdings" panose="05000000000000000000" pitchFamily="2" charset="2"/>
              <a:buChar char="Ø"/>
            </a:pPr>
            <a:r>
              <a:rPr lang="en-US">
                <a:solidFill>
                  <a:schemeClr val="tx1"/>
                </a:solidFill>
              </a:rPr>
              <a:t>Any other relevant entity, as determined by the Secretary of DOE</a:t>
            </a:r>
          </a:p>
          <a:p>
            <a:endParaRPr lang="en-US"/>
          </a:p>
        </p:txBody>
      </p:sp>
    </p:spTree>
    <p:extLst>
      <p:ext uri="{BB962C8B-B14F-4D97-AF65-F5344CB8AC3E}">
        <p14:creationId xmlns:p14="http://schemas.microsoft.com/office/powerpoint/2010/main" val="29666717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8A51D-9C0A-0FC1-A398-E4FC9154E140}"/>
            </a:ext>
          </a:extLst>
        </p:cNvPr>
        <p:cNvGrpSpPr/>
        <p:nvPr/>
      </p:nvGrpSpPr>
      <p:grpSpPr>
        <a:xfrm>
          <a:off x="0" y="0"/>
          <a:ext cx="0" cy="0"/>
          <a:chOff x="0" y="0"/>
          <a:chExt cx="0" cy="0"/>
        </a:xfrm>
      </p:grpSpPr>
      <p:sp>
        <p:nvSpPr>
          <p:cNvPr id="18" name="Title 17">
            <a:extLst>
              <a:ext uri="{FF2B5EF4-FFF2-40B4-BE49-F238E27FC236}">
                <a16:creationId xmlns:a16="http://schemas.microsoft.com/office/drawing/2014/main" id="{4B6307A7-1019-A4FC-F4CD-33DE5D9B6E41}"/>
              </a:ext>
            </a:extLst>
          </p:cNvPr>
          <p:cNvSpPr>
            <a:spLocks noGrp="1"/>
          </p:cNvSpPr>
          <p:nvPr>
            <p:ph type="title"/>
          </p:nvPr>
        </p:nvSpPr>
        <p:spPr>
          <a:xfrm>
            <a:off x="839788" y="365125"/>
            <a:ext cx="10515600" cy="789907"/>
          </a:xfrm>
        </p:spPr>
        <p:txBody>
          <a:bodyPr/>
          <a:lstStyle/>
          <a:p>
            <a:r>
              <a:rPr lang="en-US"/>
              <a:t>Program Eligibility</a:t>
            </a:r>
          </a:p>
        </p:txBody>
      </p:sp>
      <p:sp>
        <p:nvSpPr>
          <p:cNvPr id="19" name="Text Placeholder 18">
            <a:extLst>
              <a:ext uri="{FF2B5EF4-FFF2-40B4-BE49-F238E27FC236}">
                <a16:creationId xmlns:a16="http://schemas.microsoft.com/office/drawing/2014/main" id="{915864A7-4962-13B4-3CAC-0CFF7DAE0548}"/>
              </a:ext>
            </a:extLst>
          </p:cNvPr>
          <p:cNvSpPr>
            <a:spLocks noGrp="1"/>
          </p:cNvSpPr>
          <p:nvPr>
            <p:ph type="body" idx="1"/>
          </p:nvPr>
        </p:nvSpPr>
        <p:spPr>
          <a:xfrm>
            <a:off x="836612" y="1103852"/>
            <a:ext cx="4540734" cy="330517"/>
          </a:xfrm>
        </p:spPr>
        <p:txBody>
          <a:bodyPr>
            <a:normAutofit fontScale="85000" lnSpcReduction="20000"/>
          </a:bodyPr>
          <a:lstStyle/>
          <a:p>
            <a:r>
              <a:rPr lang="en-US"/>
              <a:t>Eligible Activities:</a:t>
            </a:r>
          </a:p>
        </p:txBody>
      </p:sp>
      <p:sp>
        <p:nvSpPr>
          <p:cNvPr id="2" name="Date Placeholder 1">
            <a:extLst>
              <a:ext uri="{FF2B5EF4-FFF2-40B4-BE49-F238E27FC236}">
                <a16:creationId xmlns:a16="http://schemas.microsoft.com/office/drawing/2014/main" id="{7E5105EB-186F-3DD4-21EB-E3F4E6F1A248}"/>
              </a:ext>
            </a:extLst>
          </p:cNvPr>
          <p:cNvSpPr>
            <a:spLocks noGrp="1"/>
          </p:cNvSpPr>
          <p:nvPr>
            <p:ph type="dt" sz="half" idx="10"/>
          </p:nvPr>
        </p:nvSpPr>
        <p:spPr/>
        <p:txBody>
          <a:bodyPr/>
          <a:lstStyle/>
          <a:p>
            <a:fld id="{FB581529-CF35-3A48-A2DC-A1F190B9307F}" type="datetime1">
              <a:rPr lang="en-US" smtClean="0"/>
              <a:pPr/>
              <a:t>7/17/2026</a:t>
            </a:fld>
            <a:endParaRPr lang="en-US"/>
          </a:p>
        </p:txBody>
      </p:sp>
      <p:sp>
        <p:nvSpPr>
          <p:cNvPr id="3" name="Slide Number Placeholder 2">
            <a:extLst>
              <a:ext uri="{FF2B5EF4-FFF2-40B4-BE49-F238E27FC236}">
                <a16:creationId xmlns:a16="http://schemas.microsoft.com/office/drawing/2014/main" id="{55F69A5B-C593-4BB6-2C79-4EFD17442E2E}"/>
              </a:ext>
            </a:extLst>
          </p:cNvPr>
          <p:cNvSpPr>
            <a:spLocks noGrp="1"/>
          </p:cNvSpPr>
          <p:nvPr>
            <p:ph type="sldNum" sz="quarter" idx="11"/>
          </p:nvPr>
        </p:nvSpPr>
        <p:spPr/>
        <p:txBody>
          <a:bodyPr/>
          <a:lstStyle/>
          <a:p>
            <a:fld id="{8E9A1126-B604-F445-A210-28E50C3A7AE7}" type="slidenum">
              <a:rPr lang="en-US" smtClean="0"/>
              <a:pPr/>
              <a:t>7</a:t>
            </a:fld>
            <a:endParaRPr lang="en-US"/>
          </a:p>
        </p:txBody>
      </p:sp>
      <p:sp>
        <p:nvSpPr>
          <p:cNvPr id="21" name="Text Placeholder 20">
            <a:extLst>
              <a:ext uri="{FF2B5EF4-FFF2-40B4-BE49-F238E27FC236}">
                <a16:creationId xmlns:a16="http://schemas.microsoft.com/office/drawing/2014/main" id="{63F9DD88-BE6F-8E28-3744-91EE6CF43CFD}"/>
              </a:ext>
            </a:extLst>
          </p:cNvPr>
          <p:cNvSpPr>
            <a:spLocks noGrp="1"/>
          </p:cNvSpPr>
          <p:nvPr>
            <p:ph type="body" sz="quarter" idx="14"/>
          </p:nvPr>
        </p:nvSpPr>
        <p:spPr>
          <a:xfrm>
            <a:off x="838200" y="1559293"/>
            <a:ext cx="5157787" cy="4617669"/>
          </a:xfrm>
        </p:spPr>
        <p:txBody>
          <a:bodyPr/>
          <a:lstStyle/>
          <a:p>
            <a:pPr marL="285750" indent="-285750" fontAlgn="base">
              <a:buFont typeface="Wingdings" panose="05000000000000000000" pitchFamily="2" charset="2"/>
              <a:buChar char="Ø"/>
            </a:pPr>
            <a:r>
              <a:rPr lang="en-US">
                <a:solidFill>
                  <a:schemeClr val="tx1"/>
                </a:solidFill>
              </a:rPr>
              <a:t>Weatherization technologies and equipment;​</a:t>
            </a:r>
          </a:p>
          <a:p>
            <a:pPr marL="285750" indent="-285750" fontAlgn="base">
              <a:buFont typeface="Wingdings" panose="05000000000000000000" pitchFamily="2" charset="2"/>
              <a:buChar char="Ø"/>
            </a:pPr>
            <a:r>
              <a:rPr lang="en-US">
                <a:solidFill>
                  <a:schemeClr val="tx1"/>
                </a:solidFill>
              </a:rPr>
              <a:t>Fire-resistant technologies and fire prevention systems;​</a:t>
            </a:r>
          </a:p>
          <a:p>
            <a:pPr marL="285750" indent="-285750" fontAlgn="base">
              <a:buFont typeface="Wingdings" panose="05000000000000000000" pitchFamily="2" charset="2"/>
              <a:buChar char="Ø"/>
            </a:pPr>
            <a:r>
              <a:rPr lang="en-US">
                <a:solidFill>
                  <a:schemeClr val="tx1"/>
                </a:solidFill>
              </a:rPr>
              <a:t>Monitoring and control technologies;​</a:t>
            </a:r>
          </a:p>
          <a:p>
            <a:pPr marL="285750" indent="-285750" fontAlgn="base">
              <a:buFont typeface="Wingdings" panose="05000000000000000000" pitchFamily="2" charset="2"/>
              <a:buChar char="Ø"/>
            </a:pPr>
            <a:r>
              <a:rPr lang="en-US">
                <a:solidFill>
                  <a:schemeClr val="tx1"/>
                </a:solidFill>
              </a:rPr>
              <a:t>Undergrounding of electrical equipment;​</a:t>
            </a:r>
          </a:p>
          <a:p>
            <a:pPr marL="285750" indent="-285750" fontAlgn="base">
              <a:buFont typeface="Wingdings" panose="05000000000000000000" pitchFamily="2" charset="2"/>
              <a:buChar char="Ø"/>
            </a:pPr>
            <a:r>
              <a:rPr lang="en-US">
                <a:solidFill>
                  <a:schemeClr val="tx1"/>
                </a:solidFill>
              </a:rPr>
              <a:t>Utility pole management;​</a:t>
            </a:r>
          </a:p>
          <a:p>
            <a:pPr marL="285750" indent="-285750" fontAlgn="base">
              <a:buFont typeface="Wingdings" panose="05000000000000000000" pitchFamily="2" charset="2"/>
              <a:buChar char="Ø"/>
            </a:pPr>
            <a:r>
              <a:rPr lang="en-US">
                <a:solidFill>
                  <a:schemeClr val="tx1"/>
                </a:solidFill>
              </a:rPr>
              <a:t>Relocation of power lines or the reconductoring of power lines with low-sag, advanced conductors;​</a:t>
            </a:r>
          </a:p>
          <a:p>
            <a:pPr marL="285750" indent="-285750" fontAlgn="base">
              <a:buFont typeface="Wingdings" panose="05000000000000000000" pitchFamily="2" charset="2"/>
              <a:buChar char="Ø"/>
            </a:pPr>
            <a:r>
              <a:rPr lang="en-US">
                <a:solidFill>
                  <a:schemeClr val="tx1"/>
                </a:solidFill>
              </a:rPr>
              <a:t>Vegetation and fuel-load management;</a:t>
            </a:r>
          </a:p>
          <a:p>
            <a:endParaRPr lang="en-US"/>
          </a:p>
        </p:txBody>
      </p:sp>
      <p:sp>
        <p:nvSpPr>
          <p:cNvPr id="22" name="Text Placeholder 21">
            <a:extLst>
              <a:ext uri="{FF2B5EF4-FFF2-40B4-BE49-F238E27FC236}">
                <a16:creationId xmlns:a16="http://schemas.microsoft.com/office/drawing/2014/main" id="{E0532C74-080C-1958-A0C1-608D54ED665A}"/>
              </a:ext>
            </a:extLst>
          </p:cNvPr>
          <p:cNvSpPr>
            <a:spLocks noGrp="1"/>
          </p:cNvSpPr>
          <p:nvPr>
            <p:ph type="body" sz="quarter" idx="15"/>
          </p:nvPr>
        </p:nvSpPr>
        <p:spPr>
          <a:xfrm>
            <a:off x="6172200" y="1559293"/>
            <a:ext cx="5157787" cy="4617669"/>
          </a:xfrm>
        </p:spPr>
        <p:txBody>
          <a:bodyPr/>
          <a:lstStyle/>
          <a:p>
            <a:pPr marL="285750" indent="-285750" fontAlgn="base">
              <a:buFont typeface="Wingdings" panose="05000000000000000000" pitchFamily="2" charset="2"/>
              <a:buChar char="Ø"/>
            </a:pPr>
            <a:r>
              <a:rPr lang="en-US">
                <a:solidFill>
                  <a:schemeClr val="tx1"/>
                </a:solidFill>
              </a:rPr>
              <a:t>Use or construction of distributed energy resources (DERs) for enhancing system adaptive capacity during disruptive events, including:​</a:t>
            </a:r>
          </a:p>
          <a:p>
            <a:pPr marL="971550" lvl="1" indent="-285750" fontAlgn="base">
              <a:buFont typeface="Wingdings" panose="05000000000000000000" pitchFamily="2" charset="2"/>
              <a:buChar char="Ø"/>
            </a:pPr>
            <a:r>
              <a:rPr lang="en-US">
                <a:solidFill>
                  <a:schemeClr val="tx1"/>
                </a:solidFill>
              </a:rPr>
              <a:t>microgrids; and​</a:t>
            </a:r>
          </a:p>
          <a:p>
            <a:pPr marL="971550" lvl="1" indent="-285750" fontAlgn="base">
              <a:buFont typeface="Wingdings" panose="05000000000000000000" pitchFamily="2" charset="2"/>
              <a:buChar char="Ø"/>
            </a:pPr>
            <a:r>
              <a:rPr lang="en-US">
                <a:solidFill>
                  <a:schemeClr val="tx1"/>
                </a:solidFill>
              </a:rPr>
              <a:t>battery-storage subcomponents​</a:t>
            </a:r>
          </a:p>
          <a:p>
            <a:pPr marL="285750" indent="-285750" fontAlgn="base">
              <a:buFont typeface="Wingdings" panose="05000000000000000000" pitchFamily="2" charset="2"/>
              <a:buChar char="Ø"/>
            </a:pPr>
            <a:r>
              <a:rPr lang="en-US">
                <a:solidFill>
                  <a:schemeClr val="tx1"/>
                </a:solidFill>
              </a:rPr>
              <a:t>Adaptive protection technologies;​</a:t>
            </a:r>
          </a:p>
          <a:p>
            <a:pPr marL="285750" indent="-285750" fontAlgn="base">
              <a:buFont typeface="Wingdings" panose="05000000000000000000" pitchFamily="2" charset="2"/>
              <a:buChar char="Ø"/>
            </a:pPr>
            <a:r>
              <a:rPr lang="en-US">
                <a:solidFill>
                  <a:schemeClr val="tx1"/>
                </a:solidFill>
              </a:rPr>
              <a:t>Advanced modeling technologies;​</a:t>
            </a:r>
          </a:p>
          <a:p>
            <a:pPr marL="285750" indent="-285750" fontAlgn="base">
              <a:buFont typeface="Wingdings" panose="05000000000000000000" pitchFamily="2" charset="2"/>
              <a:buChar char="Ø"/>
            </a:pPr>
            <a:r>
              <a:rPr lang="en-US">
                <a:solidFill>
                  <a:schemeClr val="tx1"/>
                </a:solidFill>
              </a:rPr>
              <a:t>Hardening of power lines, facilities, substations , or other systems; and​</a:t>
            </a:r>
          </a:p>
          <a:p>
            <a:pPr marL="285750" indent="-285750" fontAlgn="base">
              <a:buFont typeface="Wingdings" panose="05000000000000000000" pitchFamily="2" charset="2"/>
              <a:buChar char="Ø"/>
            </a:pPr>
            <a:r>
              <a:rPr lang="en-US">
                <a:solidFill>
                  <a:schemeClr val="tx1"/>
                </a:solidFill>
              </a:rPr>
              <a:t>Replacement of old overhead conductors and underground cables.</a:t>
            </a:r>
          </a:p>
          <a:p>
            <a:endParaRPr lang="en-US"/>
          </a:p>
        </p:txBody>
      </p:sp>
    </p:spTree>
    <p:extLst>
      <p:ext uri="{BB962C8B-B14F-4D97-AF65-F5344CB8AC3E}">
        <p14:creationId xmlns:p14="http://schemas.microsoft.com/office/powerpoint/2010/main" val="3324732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8D3A0-180F-D52B-A9FA-529086FF73C5}"/>
            </a:ext>
          </a:extLst>
        </p:cNvPr>
        <p:cNvGrpSpPr/>
        <p:nvPr/>
      </p:nvGrpSpPr>
      <p:grpSpPr>
        <a:xfrm>
          <a:off x="0" y="0"/>
          <a:ext cx="0" cy="0"/>
          <a:chOff x="0" y="0"/>
          <a:chExt cx="0" cy="0"/>
        </a:xfrm>
      </p:grpSpPr>
      <p:sp>
        <p:nvSpPr>
          <p:cNvPr id="18" name="Title 17">
            <a:extLst>
              <a:ext uri="{FF2B5EF4-FFF2-40B4-BE49-F238E27FC236}">
                <a16:creationId xmlns:a16="http://schemas.microsoft.com/office/drawing/2014/main" id="{53A03811-4CD7-F7B5-5BA6-D8B0B6B0FFDB}"/>
              </a:ext>
            </a:extLst>
          </p:cNvPr>
          <p:cNvSpPr>
            <a:spLocks noGrp="1"/>
          </p:cNvSpPr>
          <p:nvPr>
            <p:ph type="title"/>
          </p:nvPr>
        </p:nvSpPr>
        <p:spPr>
          <a:xfrm>
            <a:off x="838200" y="-77637"/>
            <a:ext cx="10515600" cy="1325563"/>
          </a:xfrm>
        </p:spPr>
        <p:txBody>
          <a:bodyPr/>
          <a:lstStyle/>
          <a:p>
            <a:r>
              <a:rPr lang="en-US"/>
              <a:t>Cost Match</a:t>
            </a:r>
          </a:p>
        </p:txBody>
      </p:sp>
      <p:sp>
        <p:nvSpPr>
          <p:cNvPr id="19" name="Text Placeholder 18">
            <a:extLst>
              <a:ext uri="{FF2B5EF4-FFF2-40B4-BE49-F238E27FC236}">
                <a16:creationId xmlns:a16="http://schemas.microsoft.com/office/drawing/2014/main" id="{57E980DC-CF00-FBCB-3F33-0C6A7DB452B4}"/>
              </a:ext>
            </a:extLst>
          </p:cNvPr>
          <p:cNvSpPr>
            <a:spLocks noGrp="1"/>
          </p:cNvSpPr>
          <p:nvPr>
            <p:ph type="body" idx="1"/>
          </p:nvPr>
        </p:nvSpPr>
        <p:spPr>
          <a:xfrm>
            <a:off x="938213" y="921859"/>
            <a:ext cx="5157787" cy="608457"/>
          </a:xfrm>
        </p:spPr>
        <p:txBody>
          <a:bodyPr/>
          <a:lstStyle/>
          <a:p>
            <a:r>
              <a:rPr lang="en-US"/>
              <a:t>Cost Match Requirements</a:t>
            </a:r>
          </a:p>
        </p:txBody>
      </p:sp>
      <p:sp>
        <p:nvSpPr>
          <p:cNvPr id="2" name="Date Placeholder 1">
            <a:extLst>
              <a:ext uri="{FF2B5EF4-FFF2-40B4-BE49-F238E27FC236}">
                <a16:creationId xmlns:a16="http://schemas.microsoft.com/office/drawing/2014/main" id="{7AFD8B4E-63C6-DCE0-2028-A1FB63ACF014}"/>
              </a:ext>
            </a:extLst>
          </p:cNvPr>
          <p:cNvSpPr>
            <a:spLocks noGrp="1"/>
          </p:cNvSpPr>
          <p:nvPr>
            <p:ph type="dt" sz="half" idx="10"/>
          </p:nvPr>
        </p:nvSpPr>
        <p:spPr/>
        <p:txBody>
          <a:bodyPr/>
          <a:lstStyle/>
          <a:p>
            <a:fld id="{FB581529-CF35-3A48-A2DC-A1F190B9307F}" type="datetime1">
              <a:rPr lang="en-US" smtClean="0"/>
              <a:pPr/>
              <a:t>7/17/2026</a:t>
            </a:fld>
            <a:endParaRPr lang="en-US"/>
          </a:p>
        </p:txBody>
      </p:sp>
      <p:sp>
        <p:nvSpPr>
          <p:cNvPr id="3" name="Slide Number Placeholder 2">
            <a:extLst>
              <a:ext uri="{FF2B5EF4-FFF2-40B4-BE49-F238E27FC236}">
                <a16:creationId xmlns:a16="http://schemas.microsoft.com/office/drawing/2014/main" id="{B1F951B7-4586-1BA4-391A-1907DED9C418}"/>
              </a:ext>
            </a:extLst>
          </p:cNvPr>
          <p:cNvSpPr>
            <a:spLocks noGrp="1"/>
          </p:cNvSpPr>
          <p:nvPr>
            <p:ph type="sldNum" sz="quarter" idx="11"/>
          </p:nvPr>
        </p:nvSpPr>
        <p:spPr/>
        <p:txBody>
          <a:bodyPr/>
          <a:lstStyle/>
          <a:p>
            <a:fld id="{8E9A1126-B604-F445-A210-28E50C3A7AE7}" type="slidenum">
              <a:rPr lang="en-US" smtClean="0"/>
              <a:pPr/>
              <a:t>8</a:t>
            </a:fld>
            <a:endParaRPr lang="en-US"/>
          </a:p>
        </p:txBody>
      </p:sp>
      <p:sp>
        <p:nvSpPr>
          <p:cNvPr id="21" name="Text Placeholder 20">
            <a:extLst>
              <a:ext uri="{FF2B5EF4-FFF2-40B4-BE49-F238E27FC236}">
                <a16:creationId xmlns:a16="http://schemas.microsoft.com/office/drawing/2014/main" id="{D72EAADB-5E17-8A35-78B1-8E1BD4714393}"/>
              </a:ext>
            </a:extLst>
          </p:cNvPr>
          <p:cNvSpPr>
            <a:spLocks noGrp="1"/>
          </p:cNvSpPr>
          <p:nvPr>
            <p:ph type="body" sz="quarter" idx="14"/>
          </p:nvPr>
        </p:nvSpPr>
        <p:spPr>
          <a:xfrm>
            <a:off x="938213" y="1617045"/>
            <a:ext cx="8744802" cy="4505684"/>
          </a:xfrm>
        </p:spPr>
        <p:txBody>
          <a:bodyPr/>
          <a:lstStyle/>
          <a:p>
            <a:pPr marL="342900" indent="-342900" fontAlgn="base">
              <a:buFont typeface="Wingdings" panose="05000000000000000000" pitchFamily="2" charset="2"/>
              <a:buChar char="Ø"/>
            </a:pPr>
            <a:r>
              <a:rPr lang="en-US" sz="2000">
                <a:solidFill>
                  <a:schemeClr val="tx1"/>
                </a:solidFill>
              </a:rPr>
              <a:t>Cost match is required for all subrecipients per federal requirements​</a:t>
            </a:r>
          </a:p>
          <a:p>
            <a:pPr marL="342900" indent="-342900" fontAlgn="base">
              <a:buFont typeface="Wingdings" panose="05000000000000000000" pitchFamily="2" charset="2"/>
              <a:buChar char="Ø"/>
            </a:pPr>
            <a:r>
              <a:rPr lang="en-US" sz="2000">
                <a:solidFill>
                  <a:schemeClr val="tx1"/>
                </a:solidFill>
              </a:rPr>
              <a:t>Large entity cost match – 115% of award​</a:t>
            </a:r>
          </a:p>
          <a:p>
            <a:pPr marL="342900" indent="-342900" fontAlgn="base">
              <a:buFont typeface="Wingdings" panose="05000000000000000000" pitchFamily="2" charset="2"/>
              <a:buChar char="Ø"/>
            </a:pPr>
            <a:r>
              <a:rPr lang="en-US" sz="2000">
                <a:solidFill>
                  <a:schemeClr val="tx1"/>
                </a:solidFill>
              </a:rPr>
              <a:t>Small entity cost match – one third (1/3) + 15% of award ​</a:t>
            </a:r>
          </a:p>
          <a:p>
            <a:endParaRPr lang="en-US"/>
          </a:p>
        </p:txBody>
      </p:sp>
    </p:spTree>
    <p:extLst>
      <p:ext uri="{BB962C8B-B14F-4D97-AF65-F5344CB8AC3E}">
        <p14:creationId xmlns:p14="http://schemas.microsoft.com/office/powerpoint/2010/main" val="4147401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67F94-85F5-CB88-3073-EAE09D198320}"/>
            </a:ext>
          </a:extLst>
        </p:cNvPr>
        <p:cNvGrpSpPr/>
        <p:nvPr/>
      </p:nvGrpSpPr>
      <p:grpSpPr>
        <a:xfrm>
          <a:off x="0" y="0"/>
          <a:ext cx="0" cy="0"/>
          <a:chOff x="0" y="0"/>
          <a:chExt cx="0" cy="0"/>
        </a:xfrm>
      </p:grpSpPr>
      <p:sp>
        <p:nvSpPr>
          <p:cNvPr id="18" name="Title 17">
            <a:extLst>
              <a:ext uri="{FF2B5EF4-FFF2-40B4-BE49-F238E27FC236}">
                <a16:creationId xmlns:a16="http://schemas.microsoft.com/office/drawing/2014/main" id="{4A032A96-8AA2-2BD2-6952-31FAFEB9A684}"/>
              </a:ext>
            </a:extLst>
          </p:cNvPr>
          <p:cNvSpPr>
            <a:spLocks noGrp="1"/>
          </p:cNvSpPr>
          <p:nvPr>
            <p:ph type="title"/>
          </p:nvPr>
        </p:nvSpPr>
        <p:spPr/>
        <p:txBody>
          <a:bodyPr/>
          <a:lstStyle/>
          <a:p>
            <a:r>
              <a:rPr lang="en-US"/>
              <a:t>MassCEC Program Priorities</a:t>
            </a:r>
          </a:p>
        </p:txBody>
      </p:sp>
      <p:sp>
        <p:nvSpPr>
          <p:cNvPr id="19" name="Text Placeholder 18">
            <a:extLst>
              <a:ext uri="{FF2B5EF4-FFF2-40B4-BE49-F238E27FC236}">
                <a16:creationId xmlns:a16="http://schemas.microsoft.com/office/drawing/2014/main" id="{D7438B28-DAA2-F3B6-A958-7C16F97EA804}"/>
              </a:ext>
            </a:extLst>
          </p:cNvPr>
          <p:cNvSpPr>
            <a:spLocks noGrp="1"/>
          </p:cNvSpPr>
          <p:nvPr>
            <p:ph type="body" idx="1"/>
          </p:nvPr>
        </p:nvSpPr>
        <p:spPr>
          <a:xfrm>
            <a:off x="838200" y="1196309"/>
            <a:ext cx="5157787" cy="608457"/>
          </a:xfrm>
        </p:spPr>
        <p:txBody>
          <a:bodyPr/>
          <a:lstStyle/>
          <a:p>
            <a:r>
              <a:rPr lang="en-US"/>
              <a:t>Microgrid Development</a:t>
            </a:r>
          </a:p>
        </p:txBody>
      </p:sp>
      <p:sp>
        <p:nvSpPr>
          <p:cNvPr id="2" name="Date Placeholder 1">
            <a:extLst>
              <a:ext uri="{FF2B5EF4-FFF2-40B4-BE49-F238E27FC236}">
                <a16:creationId xmlns:a16="http://schemas.microsoft.com/office/drawing/2014/main" id="{5E80D4BC-E7D1-06CB-1EED-DBEBBE199668}"/>
              </a:ext>
            </a:extLst>
          </p:cNvPr>
          <p:cNvSpPr>
            <a:spLocks noGrp="1"/>
          </p:cNvSpPr>
          <p:nvPr>
            <p:ph type="dt" sz="half" idx="10"/>
          </p:nvPr>
        </p:nvSpPr>
        <p:spPr/>
        <p:txBody>
          <a:bodyPr/>
          <a:lstStyle/>
          <a:p>
            <a:fld id="{FB581529-CF35-3A48-A2DC-A1F190B9307F}" type="datetime1">
              <a:rPr lang="en-US" smtClean="0"/>
              <a:pPr/>
              <a:t>7/17/2026</a:t>
            </a:fld>
            <a:endParaRPr lang="en-US"/>
          </a:p>
        </p:txBody>
      </p:sp>
      <p:sp>
        <p:nvSpPr>
          <p:cNvPr id="3" name="Slide Number Placeholder 2">
            <a:extLst>
              <a:ext uri="{FF2B5EF4-FFF2-40B4-BE49-F238E27FC236}">
                <a16:creationId xmlns:a16="http://schemas.microsoft.com/office/drawing/2014/main" id="{D138C6A7-CDB9-E5FA-38C3-F846A65725B4}"/>
              </a:ext>
            </a:extLst>
          </p:cNvPr>
          <p:cNvSpPr>
            <a:spLocks noGrp="1"/>
          </p:cNvSpPr>
          <p:nvPr>
            <p:ph type="sldNum" sz="quarter" idx="11"/>
          </p:nvPr>
        </p:nvSpPr>
        <p:spPr/>
        <p:txBody>
          <a:bodyPr/>
          <a:lstStyle/>
          <a:p>
            <a:fld id="{8E9A1126-B604-F445-A210-28E50C3A7AE7}" type="slidenum">
              <a:rPr lang="en-US" smtClean="0"/>
              <a:pPr/>
              <a:t>9</a:t>
            </a:fld>
            <a:endParaRPr lang="en-US"/>
          </a:p>
        </p:txBody>
      </p:sp>
      <p:sp>
        <p:nvSpPr>
          <p:cNvPr id="21" name="Text Placeholder 20">
            <a:extLst>
              <a:ext uri="{FF2B5EF4-FFF2-40B4-BE49-F238E27FC236}">
                <a16:creationId xmlns:a16="http://schemas.microsoft.com/office/drawing/2014/main" id="{B86EFEFF-9FC0-AAED-CBFE-220905E4874B}"/>
              </a:ext>
            </a:extLst>
          </p:cNvPr>
          <p:cNvSpPr>
            <a:spLocks noGrp="1"/>
          </p:cNvSpPr>
          <p:nvPr>
            <p:ph type="body" sz="quarter" idx="14"/>
          </p:nvPr>
        </p:nvSpPr>
        <p:spPr>
          <a:xfrm>
            <a:off x="838199" y="1978923"/>
            <a:ext cx="9649691" cy="4312117"/>
          </a:xfrm>
        </p:spPr>
        <p:txBody>
          <a:bodyPr/>
          <a:lstStyle/>
          <a:p>
            <a:pPr marL="285750" indent="-285750" fontAlgn="base">
              <a:buFont typeface="Wingdings" panose="05000000000000000000" pitchFamily="2" charset="2"/>
              <a:buChar char="Ø"/>
            </a:pPr>
            <a:r>
              <a:rPr lang="en-US" sz="2000">
                <a:solidFill>
                  <a:schemeClr val="tx1"/>
                </a:solidFill>
              </a:rPr>
              <a:t>MassCEC has a preference for projects that enable or support microgrid development, with a focus on those located at critical facilities. Some examples of potential projects: </a:t>
            </a:r>
            <a:r>
              <a:rPr lang="en-US">
                <a:solidFill>
                  <a:schemeClr val="tx1"/>
                </a:solidFill>
              </a:rPr>
              <a:t>​</a:t>
            </a:r>
          </a:p>
          <a:p>
            <a:pPr marL="971550" lvl="1" indent="-285750" fontAlgn="base">
              <a:buFont typeface="Wingdings" panose="05000000000000000000" pitchFamily="2" charset="2"/>
              <a:buChar char="Ø"/>
            </a:pPr>
            <a:r>
              <a:rPr lang="en-US" sz="1800">
                <a:solidFill>
                  <a:schemeClr val="tx1"/>
                </a:solidFill>
              </a:rPr>
              <a:t>Installation of automatic transfer switches​</a:t>
            </a:r>
          </a:p>
          <a:p>
            <a:pPr marL="971550" lvl="1" indent="-285750" fontAlgn="base">
              <a:buFont typeface="Wingdings" panose="05000000000000000000" pitchFamily="2" charset="2"/>
              <a:buChar char="Ø"/>
            </a:pPr>
            <a:r>
              <a:rPr lang="en-US" sz="1800">
                <a:solidFill>
                  <a:schemeClr val="tx1"/>
                </a:solidFill>
              </a:rPr>
              <a:t>Installation of switchgear or other microgrid controls​</a:t>
            </a:r>
          </a:p>
          <a:p>
            <a:pPr marL="971550" lvl="1" indent="-285750" fontAlgn="base">
              <a:buFont typeface="Wingdings" panose="05000000000000000000" pitchFamily="2" charset="2"/>
              <a:buChar char="Ø"/>
            </a:pPr>
            <a:r>
              <a:rPr lang="en-US" sz="1800">
                <a:solidFill>
                  <a:schemeClr val="tx1"/>
                </a:solidFill>
              </a:rPr>
              <a:t>Upgrades to the local distribution system that are needed to enable microgrid </a:t>
            </a:r>
          </a:p>
          <a:p>
            <a:pPr marL="971550" lvl="1" indent="-285750" fontAlgn="base">
              <a:buFont typeface="Wingdings" panose="05000000000000000000" pitchFamily="2" charset="2"/>
              <a:buChar char="Ø"/>
            </a:pPr>
            <a:r>
              <a:rPr lang="en-US" sz="1800">
                <a:solidFill>
                  <a:schemeClr val="tx1"/>
                </a:solidFill>
              </a:rPr>
              <a:t>Battery Energy Storage Systems that provide support during disruptive events (must comply with Build America, Buy America requirements without the use of a waiver)</a:t>
            </a:r>
          </a:p>
          <a:p>
            <a:endParaRPr lang="en-US"/>
          </a:p>
        </p:txBody>
      </p:sp>
    </p:spTree>
    <p:extLst>
      <p:ext uri="{BB962C8B-B14F-4D97-AF65-F5344CB8AC3E}">
        <p14:creationId xmlns:p14="http://schemas.microsoft.com/office/powerpoint/2010/main" val="3553567992"/>
      </p:ext>
    </p:extLst>
  </p:cSld>
  <p:clrMapOvr>
    <a:masterClrMapping/>
  </p:clrMapOvr>
</p:sld>
</file>

<file path=ppt/theme/theme1.xml><?xml version="1.0" encoding="utf-8"?>
<a:theme xmlns:a="http://schemas.openxmlformats.org/drawingml/2006/main" name="MassCEC-2026 Branding Template">
  <a:themeElements>
    <a:clrScheme name="MassCEC-Updated Branding">
      <a:dk1>
        <a:srgbClr val="031C2C"/>
      </a:dk1>
      <a:lt1>
        <a:srgbClr val="FEFFFF"/>
      </a:lt1>
      <a:dk2>
        <a:srgbClr val="013B48"/>
      </a:dk2>
      <a:lt2>
        <a:srgbClr val="E8E8E8"/>
      </a:lt2>
      <a:accent1>
        <a:srgbClr val="013B48"/>
      </a:accent1>
      <a:accent2>
        <a:srgbClr val="C4D603"/>
      </a:accent2>
      <a:accent3>
        <a:srgbClr val="006D69"/>
      </a:accent3>
      <a:accent4>
        <a:srgbClr val="00966A"/>
      </a:accent4>
      <a:accent5>
        <a:srgbClr val="041A2C"/>
      </a:accent5>
      <a:accent6>
        <a:srgbClr val="F4E401"/>
      </a:accent6>
      <a:hlink>
        <a:srgbClr val="006D68"/>
      </a:hlink>
      <a:folHlink>
        <a:srgbClr val="006C68"/>
      </a:folHlink>
    </a:clrScheme>
    <a:fontScheme name="Open Sans ExtraBold - Open Sans">
      <a:majorFont>
        <a:latin typeface="Open Sans ExtraBol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6-MCEC-005 PowerPoint Template R6_0622" id="{3B7E82DF-8B2C-B942-9117-DF5C7F27947C}" vid="{8DE3E39C-AF46-B644-BA01-28440266CF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3DFD1F231E93A448344E7BEDBA34589" ma:contentTypeVersion="14" ma:contentTypeDescription="Create a new document." ma:contentTypeScope="" ma:versionID="a2307ebf6c770890e3f2ab909edc7459">
  <xsd:schema xmlns:xsd="http://www.w3.org/2001/XMLSchema" xmlns:xs="http://www.w3.org/2001/XMLSchema" xmlns:p="http://schemas.microsoft.com/office/2006/metadata/properties" xmlns:ns2="8883990c-cc01-484d-a42a-31578e1926f5" xmlns:ns3="3101dc3c-32ba-4fb4-be38-7628745179c0" targetNamespace="http://schemas.microsoft.com/office/2006/metadata/properties" ma:root="true" ma:fieldsID="5568098c0fbeeace8154936fafe0f573" ns2:_="" ns3:_="">
    <xsd:import namespace="8883990c-cc01-484d-a42a-31578e1926f5"/>
    <xsd:import namespace="3101dc3c-32ba-4fb4-be38-7628745179c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Not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883990c-cc01-484d-a42a-31578e1926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4faeb5f8-066e-4252-85f7-2a35006b4990"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Notes" ma:index="20" nillable="true" ma:displayName="Notes" ma:description="Context of this file" ma:format="Dropdown" ma:internalName="Notes">
      <xsd:simpleType>
        <xsd:restriction base="dms:Text">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101dc3c-32ba-4fb4-be38-7628745179c0"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19c9fa85-8824-40cc-a3dc-ac10e41fac2f}" ma:internalName="TaxCatchAll" ma:showField="CatchAllData" ma:web="3101dc3c-32ba-4fb4-be38-7628745179c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883990c-cc01-484d-a42a-31578e1926f5">
      <Terms xmlns="http://schemas.microsoft.com/office/infopath/2007/PartnerControls"/>
    </lcf76f155ced4ddcb4097134ff3c332f>
    <TaxCatchAll xmlns="3101dc3c-32ba-4fb4-be38-7628745179c0" xsi:nil="true"/>
    <Notes xmlns="8883990c-cc01-484d-a42a-31578e1926f5" xsi:nil="true"/>
  </documentManagement>
</p:properties>
</file>

<file path=customXml/itemProps1.xml><?xml version="1.0" encoding="utf-8"?>
<ds:datastoreItem xmlns:ds="http://schemas.openxmlformats.org/officeDocument/2006/customXml" ds:itemID="{4EDDF190-82EF-4515-84BF-2C383B298E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883990c-cc01-484d-a42a-31578e1926f5"/>
    <ds:schemaRef ds:uri="3101dc3c-32ba-4fb4-be38-7628745179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7E68419-BAF2-4D2B-8A55-9C72AE99D969}">
  <ds:schemaRefs>
    <ds:schemaRef ds:uri="http://schemas.microsoft.com/sharepoint/v3/contenttype/forms"/>
  </ds:schemaRefs>
</ds:datastoreItem>
</file>

<file path=customXml/itemProps3.xml><?xml version="1.0" encoding="utf-8"?>
<ds:datastoreItem xmlns:ds="http://schemas.openxmlformats.org/officeDocument/2006/customXml" ds:itemID="{12241C4C-FDC4-4EFD-9174-9FDEA4B8DD8B}">
  <ds:schemaRefs>
    <ds:schemaRef ds:uri="0e758630-0973-480b-a8ec-18262ddf16e1"/>
    <ds:schemaRef ds:uri="23c2ef15-9bf2-48dc-a02b-569415b1decc"/>
    <ds:schemaRef ds:uri="3101dc3c-32ba-4fb4-be38-7628745179c0"/>
    <ds:schemaRef ds:uri="869530b3-32c9-4c0e-a94d-c8b6126ca03e"/>
    <ds:schemaRef ds:uri="http://schemas.microsoft.com/office/2006/metadata/properties"/>
    <ds:schemaRef ds:uri="http://schemas.microsoft.com/office/infopath/2007/PartnerControls"/>
    <ds:schemaRef ds:uri="8883990c-cc01-484d-a42a-31578e1926f5"/>
  </ds:schemaRefs>
</ds:datastoreItem>
</file>

<file path=docProps/app.xml><?xml version="1.0" encoding="utf-8"?>
<Properties xmlns="http://schemas.openxmlformats.org/officeDocument/2006/extended-properties" xmlns:vt="http://schemas.openxmlformats.org/officeDocument/2006/docPropsVTypes">
  <Template>Mass Clean Energy Center PPT Template</Template>
  <Application>Microsoft Office PowerPoint</Application>
  <PresentationFormat>Widescreen</PresentationFormat>
  <Slides>16</Slides>
  <Notes>13</Notes>
  <HiddenSlides>0</HiddenSlide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MassCEC-2026 Branding Template</vt:lpstr>
      <vt:lpstr>40101(d) Federal Formula Funding 2026 Kickoff Meeting</vt:lpstr>
      <vt:lpstr>Massachusetts Clean Energy Center</vt:lpstr>
      <vt:lpstr>40101(d) Program Background</vt:lpstr>
      <vt:lpstr>Current Program Status</vt:lpstr>
      <vt:lpstr>First round subrecipients</vt:lpstr>
      <vt:lpstr>Program Eligibility</vt:lpstr>
      <vt:lpstr>Program Eligibility</vt:lpstr>
      <vt:lpstr>Cost Match</vt:lpstr>
      <vt:lpstr>MassCEC Program Priorities</vt:lpstr>
      <vt:lpstr>Program Application Expected Timeline</vt:lpstr>
      <vt:lpstr>Application Materials</vt:lpstr>
      <vt:lpstr>Application Materials</vt:lpstr>
      <vt:lpstr>Application Materials</vt:lpstr>
      <vt:lpstr>Federal Program Requirements</vt:lpstr>
      <vt:lpstr>Questions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Dunia Seidu</dc:creator>
  <cp:revision>10</cp:revision>
  <dcterms:created xsi:type="dcterms:W3CDTF">2026-06-24T14:58:54Z</dcterms:created>
  <dcterms:modified xsi:type="dcterms:W3CDTF">2026-07-17T20:18:20Z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0x010100F3DFD1F231E93A448344E7BEDBA34589</vt:lpwstr>
  </property>
  <property fmtid="{D5CDD505-2E9C-101B-9397-08002B2CF9AE}" pid="3" name="MediaServiceImageTags">
    <vt:lpwstr/>
  </property>
</Properties>
</file>