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2" r:id="rId1"/>
    <p:sldMasterId id="2147483782" r:id="rId2"/>
    <p:sldMasterId id="2147483753" r:id="rId3"/>
    <p:sldMasterId id="2147483681" r:id="rId4"/>
    <p:sldMasterId id="2147483648" r:id="rId5"/>
  </p:sldMasterIdLst>
  <p:notesMasterIdLst>
    <p:notesMasterId r:id="rId29"/>
  </p:notesMasterIdLst>
  <p:sldIdLst>
    <p:sldId id="257" r:id="rId6"/>
    <p:sldId id="258" r:id="rId7"/>
    <p:sldId id="259" r:id="rId8"/>
    <p:sldId id="265" r:id="rId9"/>
    <p:sldId id="276" r:id="rId10"/>
    <p:sldId id="277" r:id="rId11"/>
    <p:sldId id="267" r:id="rId12"/>
    <p:sldId id="273" r:id="rId13"/>
    <p:sldId id="274" r:id="rId14"/>
    <p:sldId id="275" r:id="rId15"/>
    <p:sldId id="271" r:id="rId16"/>
    <p:sldId id="272" r:id="rId17"/>
    <p:sldId id="278" r:id="rId18"/>
    <p:sldId id="283" r:id="rId19"/>
    <p:sldId id="281" r:id="rId20"/>
    <p:sldId id="286" r:id="rId21"/>
    <p:sldId id="282" r:id="rId22"/>
    <p:sldId id="279" r:id="rId23"/>
    <p:sldId id="288" r:id="rId24"/>
    <p:sldId id="260" r:id="rId25"/>
    <p:sldId id="261" r:id="rId26"/>
    <p:sldId id="262" r:id="rId27"/>
    <p:sldId id="264" r:id="rId28"/>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nnie, Gary" initials="RG" lastIdx="0" clrIdx="1"/>
  <p:cmAuthor id="1" name="Orly Strobel" initials="OS" lastIdx="0"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82" d="100"/>
          <a:sy n="82" d="100"/>
        </p:scale>
        <p:origin x="126" y="426"/>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tags" Target="tags/tag1.xml"/><Relationship Id="rId35" Type="http://schemas.openxmlformats.org/officeDocument/2006/relationships/tableStyles" Target="tableStyles.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FEEF33-5393-4D11-882E-B1929935A934}"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B3C88781-719A-480A-93E7-6548A74E086D}" type="parTrans" cxnId="{26BE3023-FCB4-4A9C-85B1-9113F0ECE377}">
      <dgm:prSet/>
      <dgm:spPr/>
      <dgm:t>
        <a:bodyPr/>
        <a:lstStyle/>
        <a:p>
          <a:endParaRPr/>
        </a:p>
      </dgm:t>
    </dgm:pt>
    <dgm:pt modelId="{F29ADDDA-BF8C-49A0-B42D-8F3B54271747}">
      <dgm:prSet/>
      <dgm:spPr>
        <a:noFill/>
        <a:ln>
          <a:noFill/>
        </a:ln>
      </dgm:spPr>
      <dgm:t>
        <a:bodyPr/>
        <a:lstStyle/>
        <a:p>
          <a:pPr rtl="0"/>
          <a:r>
            <a:rPr lang="en-US" b="1">
              <a:latin typeface="Calibri" panose="020F0502020204030204"/>
              <a:cs typeface="Calibri"/>
            </a:rPr>
            <a:t>Range and Cold Weather</a:t>
          </a:r>
        </a:p>
      </dgm:t>
    </dgm:pt>
    <dgm:pt modelId="{87A33EC9-17D5-477A-8FD5-78E4A0897804}" type="sibTrans" cxnId="{26BE3023-FCB4-4A9C-85B1-9113F0ECE377}">
      <dgm:prSet/>
      <dgm:spPr/>
      <dgm:t>
        <a:bodyPr/>
        <a:lstStyle/>
        <a:p>
          <a:endParaRPr/>
        </a:p>
      </dgm:t>
    </dgm:pt>
    <dgm:pt modelId="{017F1953-D7B1-4AA9-A07A-351587BDABA9}" type="parTrans" cxnId="{532B8936-5212-4F97-930C-B8697B33BC2F}">
      <dgm:prSet/>
      <dgm:spPr/>
      <dgm:t>
        <a:bodyPr/>
        <a:lstStyle/>
        <a:p>
          <a:endParaRPr/>
        </a:p>
      </dgm:t>
    </dgm:pt>
    <dgm:pt modelId="{597AF8F3-D3AB-4196-A1B7-A726AB21037C}">
      <dgm:prSet/>
      <dgm:spPr>
        <a:noFill/>
        <a:ln>
          <a:noFill/>
        </a:ln>
      </dgm:spPr>
      <dgm:t>
        <a:bodyPr/>
        <a:lstStyle/>
        <a:p>
          <a:pPr rtl="0"/>
          <a:r>
            <a:rPr lang="en-US" b="1">
              <a:latin typeface="Calibri" panose="020F0502020204030204"/>
              <a:cs typeface="Calibri"/>
            </a:rPr>
            <a:t>Operational Savings</a:t>
          </a:r>
          <a:endParaRPr lang="en-US"/>
        </a:p>
      </dgm:t>
    </dgm:pt>
    <dgm:pt modelId="{1CBBA86A-9580-4B6A-A289-55EA488E717E}" type="sibTrans" cxnId="{532B8936-5212-4F97-930C-B8697B33BC2F}">
      <dgm:prSet/>
      <dgm:spPr/>
      <dgm:t>
        <a:bodyPr/>
        <a:lstStyle/>
        <a:p>
          <a:endParaRPr/>
        </a:p>
      </dgm:t>
    </dgm:pt>
    <dgm:pt modelId="{182C1DC8-DB59-43C3-BA41-B67A6516DE3E}" type="parTrans" cxnId="{7808029A-F619-41A6-8CA1-B0F3E1202C83}">
      <dgm:prSet/>
      <dgm:spPr/>
      <dgm:t>
        <a:bodyPr/>
        <a:lstStyle/>
        <a:p>
          <a:endParaRPr/>
        </a:p>
      </dgm:t>
    </dgm:pt>
    <dgm:pt modelId="{7782CD8A-8EB6-46B3-A795-71E83746FFFD}">
      <dgm:prSet/>
      <dgm:spPr>
        <a:noFill/>
        <a:ln>
          <a:noFill/>
        </a:ln>
      </dgm:spPr>
      <dgm:t>
        <a:bodyPr/>
        <a:lstStyle/>
        <a:p>
          <a:pPr rtl="0"/>
          <a:r>
            <a:rPr lang="en-US" b="1">
              <a:latin typeface="Calibri" panose="020F0502020204030204"/>
              <a:cs typeface="Calibri"/>
            </a:rPr>
            <a:t>Safety and Driver Experience</a:t>
          </a:r>
          <a:endParaRPr lang="en-US"/>
        </a:p>
      </dgm:t>
    </dgm:pt>
    <dgm:pt modelId="{22895C8E-F286-4DD3-A8AB-9E1659AF2D14}" type="sibTrans" cxnId="{7808029A-F619-41A6-8CA1-B0F3E1202C83}">
      <dgm:prSet/>
      <dgm:spPr/>
      <dgm:t>
        <a:bodyPr/>
        <a:lstStyle/>
        <a:p>
          <a:endParaRPr/>
        </a:p>
      </dgm:t>
    </dgm:pt>
    <dgm:pt modelId="{C82DA176-6753-4FD0-8E91-FFC3EAA6C03C}" type="parTrans" cxnId="{C0CEA02C-3787-45A7-8742-34913A9B6B01}">
      <dgm:prSet/>
      <dgm:spPr/>
      <dgm:t>
        <a:bodyPr/>
        <a:lstStyle/>
        <a:p>
          <a:endParaRPr/>
        </a:p>
      </dgm:t>
    </dgm:pt>
    <dgm:pt modelId="{24236D3C-CEC8-4478-9D86-657B21A50796}">
      <dgm:prSet/>
      <dgm:spPr>
        <a:noFill/>
        <a:ln>
          <a:noFill/>
        </a:ln>
      </dgm:spPr>
      <dgm:t>
        <a:bodyPr/>
        <a:lstStyle/>
        <a:p>
          <a:pPr rtl="0"/>
          <a:r>
            <a:rPr lang="en-US" b="1">
              <a:latin typeface="Calibri" panose="020F0502020204030204"/>
              <a:cs typeface="Calibri"/>
            </a:rPr>
            <a:t>Where to Start</a:t>
          </a:r>
          <a:endParaRPr lang="en-US"/>
        </a:p>
      </dgm:t>
    </dgm:pt>
    <dgm:pt modelId="{DA77A2A8-849B-47E8-A719-585EB3EFA965}" type="sibTrans" cxnId="{C0CEA02C-3787-45A7-8742-34913A9B6B01}">
      <dgm:prSet/>
      <dgm:spPr/>
      <dgm:t>
        <a:bodyPr/>
        <a:lstStyle/>
        <a:p>
          <a:endParaRPr/>
        </a:p>
      </dgm:t>
    </dgm:pt>
    <dgm:pt modelId="{0688AA05-2172-4149-B5D6-DDC4AE148C7D}" type="pres">
      <dgm:prSet presAssocID="{14FEEF33-5393-4D11-882E-B1929935A934}" presName="vert0" presStyleCnt="0">
        <dgm:presLayoutVars>
          <dgm:dir/>
          <dgm:animOne val="branch"/>
          <dgm:animLvl val="lvl"/>
        </dgm:presLayoutVars>
      </dgm:prSet>
      <dgm:spPr/>
    </dgm:pt>
    <dgm:pt modelId="{2EDB04FF-160D-44E9-92E1-70C2A8A38514}" type="pres">
      <dgm:prSet presAssocID="{F29ADDDA-BF8C-49A0-B42D-8F3B54271747}" presName="thickLine" presStyleLbl="alignNode1" presStyleIdx="0" presStyleCnt="4"/>
      <dgm:spPr>
        <a:solidFill>
          <a:schemeClr val="accent2">
            <a:hueOff val="0"/>
            <a:satOff val="0"/>
            <a:lumOff val="0"/>
            <a:alphaOff val="0"/>
          </a:schemeClr>
        </a:solidFill>
        <a:ln w="15875" cap="flat" cmpd="sng" algn="ctr">
          <a:solidFill>
            <a:schemeClr val="accent2">
              <a:hueOff val="0"/>
              <a:satOff val="0"/>
              <a:lumOff val="0"/>
              <a:alphaOff val="0"/>
            </a:schemeClr>
          </a:solidFill>
          <a:prstDash val="solid"/>
        </a:ln>
      </dgm:spPr>
    </dgm:pt>
    <dgm:pt modelId="{84603BB2-2FA6-414B-8CF2-802888460907}" type="pres">
      <dgm:prSet presAssocID="{F29ADDDA-BF8C-49A0-B42D-8F3B54271747}" presName="horz1" presStyleCnt="0"/>
      <dgm:spPr/>
    </dgm:pt>
    <dgm:pt modelId="{20C50DFB-2C66-4C05-B71E-61AC8CF76E23}" type="pres">
      <dgm:prSet presAssocID="{F29ADDDA-BF8C-49A0-B42D-8F3B54271747}" presName="tx1" presStyleLbl="revTx" presStyleIdx="0" presStyleCnt="4"/>
      <dgm:spPr/>
    </dgm:pt>
    <dgm:pt modelId="{47ED2F60-1DAE-4A6B-9EEA-2F2FAC6ED04F}" type="pres">
      <dgm:prSet presAssocID="{F29ADDDA-BF8C-49A0-B42D-8F3B54271747}" presName="vert1" presStyleCnt="0"/>
      <dgm:spPr/>
    </dgm:pt>
    <dgm:pt modelId="{A77F25AF-7801-4D44-9CDC-CA655CB348F4}" type="pres">
      <dgm:prSet presAssocID="{597AF8F3-D3AB-4196-A1B7-A726AB21037C}" presName="thickLine" presStyleLbl="alignNode1" presStyleIdx="1" presStyleCnt="4"/>
      <dgm:spPr>
        <a:solidFill>
          <a:schemeClr val="accent2">
            <a:hueOff val="573996"/>
            <a:satOff val="-12698"/>
            <a:lumOff val="4314"/>
            <a:alphaOff val="0"/>
          </a:schemeClr>
        </a:solidFill>
        <a:ln w="15875" cap="flat" cmpd="sng" algn="ctr">
          <a:solidFill>
            <a:schemeClr val="accent2">
              <a:hueOff val="573996"/>
              <a:satOff val="-12698"/>
              <a:lumOff val="4314"/>
              <a:alphaOff val="0"/>
            </a:schemeClr>
          </a:solidFill>
          <a:prstDash val="solid"/>
        </a:ln>
      </dgm:spPr>
    </dgm:pt>
    <dgm:pt modelId="{DFE2BCD3-DBE0-496D-8279-CB8902D0FB04}" type="pres">
      <dgm:prSet presAssocID="{597AF8F3-D3AB-4196-A1B7-A726AB21037C}" presName="horz1" presStyleCnt="0"/>
      <dgm:spPr/>
    </dgm:pt>
    <dgm:pt modelId="{7D6146C7-C514-4E2C-A8EC-6D6CF8D84467}" type="pres">
      <dgm:prSet presAssocID="{597AF8F3-D3AB-4196-A1B7-A726AB21037C}" presName="tx1" presStyleLbl="revTx" presStyleIdx="1" presStyleCnt="4"/>
      <dgm:spPr/>
    </dgm:pt>
    <dgm:pt modelId="{FA1DD99C-41FE-46B6-B360-89B994F15BD6}" type="pres">
      <dgm:prSet presAssocID="{597AF8F3-D3AB-4196-A1B7-A726AB21037C}" presName="vert1" presStyleCnt="0"/>
      <dgm:spPr/>
    </dgm:pt>
    <dgm:pt modelId="{D149C920-0CB5-45B1-9005-7F177A93895E}" type="pres">
      <dgm:prSet presAssocID="{7782CD8A-8EB6-46B3-A795-71E83746FFFD}" presName="thickLine" presStyleLbl="alignNode1" presStyleIdx="2" presStyleCnt="4"/>
      <dgm:spPr>
        <a:solidFill>
          <a:schemeClr val="accent2">
            <a:hueOff val="1147992"/>
            <a:satOff val="-25397"/>
            <a:lumOff val="8627"/>
            <a:alphaOff val="0"/>
          </a:schemeClr>
        </a:solidFill>
        <a:ln w="15875" cap="flat" cmpd="sng" algn="ctr">
          <a:solidFill>
            <a:schemeClr val="accent2">
              <a:hueOff val="1147992"/>
              <a:satOff val="-25397"/>
              <a:lumOff val="8627"/>
              <a:alphaOff val="0"/>
            </a:schemeClr>
          </a:solidFill>
          <a:prstDash val="solid"/>
        </a:ln>
      </dgm:spPr>
    </dgm:pt>
    <dgm:pt modelId="{2C4B1F94-1DA8-42D5-96C2-BA9D066D1B25}" type="pres">
      <dgm:prSet presAssocID="{7782CD8A-8EB6-46B3-A795-71E83746FFFD}" presName="horz1" presStyleCnt="0"/>
      <dgm:spPr/>
    </dgm:pt>
    <dgm:pt modelId="{ADEF0FA0-40BF-4CF9-ADEA-0CC2A4E646EE}" type="pres">
      <dgm:prSet presAssocID="{7782CD8A-8EB6-46B3-A795-71E83746FFFD}" presName="tx1" presStyleLbl="revTx" presStyleIdx="2" presStyleCnt="4"/>
      <dgm:spPr/>
    </dgm:pt>
    <dgm:pt modelId="{6812E19B-2A5E-4D95-A9B4-D970BA4B3FF9}" type="pres">
      <dgm:prSet presAssocID="{7782CD8A-8EB6-46B3-A795-71E83746FFFD}" presName="vert1" presStyleCnt="0"/>
      <dgm:spPr/>
    </dgm:pt>
    <dgm:pt modelId="{281AC7CF-7E7F-45CC-88A4-25D7F138073F}" type="pres">
      <dgm:prSet presAssocID="{24236D3C-CEC8-4478-9D86-657B21A50796}" presName="thickLine" presStyleLbl="alignNode1" presStyleIdx="3" presStyleCnt="4"/>
      <dgm:spPr>
        <a:solidFill>
          <a:schemeClr val="accent2">
            <a:hueOff val="1721987"/>
            <a:satOff val="-38095"/>
            <a:lumOff val="12941"/>
            <a:alphaOff val="0"/>
          </a:schemeClr>
        </a:solidFill>
        <a:ln w="15875" cap="flat" cmpd="sng" algn="ctr">
          <a:solidFill>
            <a:schemeClr val="accent2">
              <a:hueOff val="1721987"/>
              <a:satOff val="-38095"/>
              <a:lumOff val="12941"/>
              <a:alphaOff val="0"/>
            </a:schemeClr>
          </a:solidFill>
          <a:prstDash val="solid"/>
        </a:ln>
      </dgm:spPr>
    </dgm:pt>
    <dgm:pt modelId="{D5295E58-9C93-40E7-9A6C-23D2E1CB062A}" type="pres">
      <dgm:prSet presAssocID="{24236D3C-CEC8-4478-9D86-657B21A50796}" presName="horz1" presStyleCnt="0"/>
      <dgm:spPr/>
    </dgm:pt>
    <dgm:pt modelId="{EAD67D11-E4AF-41BD-AF28-43D79042C9E1}" type="pres">
      <dgm:prSet presAssocID="{24236D3C-CEC8-4478-9D86-657B21A50796}" presName="tx1" presStyleLbl="revTx" presStyleIdx="3" presStyleCnt="4"/>
      <dgm:spPr/>
    </dgm:pt>
    <dgm:pt modelId="{69B7BCA4-B544-43AA-9E6C-5D3975C04161}" type="pres">
      <dgm:prSet presAssocID="{24236D3C-CEC8-4478-9D86-657B21A50796}" presName="vert1" presStyleCnt="0"/>
      <dgm:spPr/>
    </dgm:pt>
  </dgm:ptLst>
  <dgm:cxnLst>
    <dgm:cxn modelId="{4A26C705-933A-4245-B5B3-671871F4C01A}" type="presOf" srcId="{F29ADDDA-BF8C-49A0-B42D-8F3B54271747}" destId="{20C50DFB-2C66-4C05-B71E-61AC8CF76E23}" srcOrd="0" destOrd="0" presId="urn:microsoft.com/office/officeart/2008/layout/LinedList"/>
    <dgm:cxn modelId="{26BE3023-FCB4-4A9C-85B1-9113F0ECE377}" srcId="{14FEEF33-5393-4D11-882E-B1929935A934}" destId="{F29ADDDA-BF8C-49A0-B42D-8F3B54271747}" srcOrd="0" destOrd="0" parTransId="{B3C88781-719A-480A-93E7-6548A74E086D}" sibTransId="{87A33EC9-17D5-477A-8FD5-78E4A0897804}"/>
    <dgm:cxn modelId="{C0CEA02C-3787-45A7-8742-34913A9B6B01}" srcId="{14FEEF33-5393-4D11-882E-B1929935A934}" destId="{24236D3C-CEC8-4478-9D86-657B21A50796}" srcOrd="3" destOrd="0" parTransId="{C82DA176-6753-4FD0-8E91-FFC3EAA6C03C}" sibTransId="{DA77A2A8-849B-47E8-A719-585EB3EFA965}"/>
    <dgm:cxn modelId="{532B8936-5212-4F97-930C-B8697B33BC2F}" srcId="{14FEEF33-5393-4D11-882E-B1929935A934}" destId="{597AF8F3-D3AB-4196-A1B7-A726AB21037C}" srcOrd="1" destOrd="0" parTransId="{017F1953-D7B1-4AA9-A07A-351587BDABA9}" sibTransId="{1CBBA86A-9580-4B6A-A289-55EA488E717E}"/>
    <dgm:cxn modelId="{C599BE47-7C56-4CBB-A3A8-252028406DB4}" type="presOf" srcId="{597AF8F3-D3AB-4196-A1B7-A726AB21037C}" destId="{7D6146C7-C514-4E2C-A8EC-6D6CF8D84467}" srcOrd="0" destOrd="0" presId="urn:microsoft.com/office/officeart/2008/layout/LinedList"/>
    <dgm:cxn modelId="{0738564D-CF0B-44B2-8118-135ED796BBCC}" type="presOf" srcId="{24236D3C-CEC8-4478-9D86-657B21A50796}" destId="{EAD67D11-E4AF-41BD-AF28-43D79042C9E1}" srcOrd="0" destOrd="0" presId="urn:microsoft.com/office/officeart/2008/layout/LinedList"/>
    <dgm:cxn modelId="{0F5D9E52-BA1D-4C23-A4A0-39738053A1F5}" type="presOf" srcId="{14FEEF33-5393-4D11-882E-B1929935A934}" destId="{0688AA05-2172-4149-B5D6-DDC4AE148C7D}" srcOrd="0" destOrd="0" presId="urn:microsoft.com/office/officeart/2008/layout/LinedList"/>
    <dgm:cxn modelId="{7142C759-4EEC-48AF-B02B-F7C8552B8BF9}" type="presOf" srcId="{7782CD8A-8EB6-46B3-A795-71E83746FFFD}" destId="{ADEF0FA0-40BF-4CF9-ADEA-0CC2A4E646EE}" srcOrd="0" destOrd="0" presId="urn:microsoft.com/office/officeart/2008/layout/LinedList"/>
    <dgm:cxn modelId="{7808029A-F619-41A6-8CA1-B0F3E1202C83}" srcId="{14FEEF33-5393-4D11-882E-B1929935A934}" destId="{7782CD8A-8EB6-46B3-A795-71E83746FFFD}" srcOrd="2" destOrd="0" parTransId="{182C1DC8-DB59-43C3-BA41-B67A6516DE3E}" sibTransId="{22895C8E-F286-4DD3-A8AB-9E1659AF2D14}"/>
    <dgm:cxn modelId="{15E51C62-8426-4452-9719-5F28D238157C}" type="presParOf" srcId="{0688AA05-2172-4149-B5D6-DDC4AE148C7D}" destId="{2EDB04FF-160D-44E9-92E1-70C2A8A38514}" srcOrd="0" destOrd="0" presId="urn:microsoft.com/office/officeart/2008/layout/LinedList"/>
    <dgm:cxn modelId="{C2817910-5062-419A-B3A7-9CCD5BD681DD}" type="presParOf" srcId="{0688AA05-2172-4149-B5D6-DDC4AE148C7D}" destId="{84603BB2-2FA6-414B-8CF2-802888460907}" srcOrd="1" destOrd="0" presId="urn:microsoft.com/office/officeart/2008/layout/LinedList"/>
    <dgm:cxn modelId="{819BC2A8-A917-4F8B-AECF-4EEEA9000C3D}" type="presParOf" srcId="{84603BB2-2FA6-414B-8CF2-802888460907}" destId="{20C50DFB-2C66-4C05-B71E-61AC8CF76E23}" srcOrd="0" destOrd="0" presId="urn:microsoft.com/office/officeart/2008/layout/LinedList"/>
    <dgm:cxn modelId="{7EF2170D-C9C7-4FEB-BAC5-BB07BB3E2F22}" type="presParOf" srcId="{84603BB2-2FA6-414B-8CF2-802888460907}" destId="{47ED2F60-1DAE-4A6B-9EEA-2F2FAC6ED04F}" srcOrd="1" destOrd="0" presId="urn:microsoft.com/office/officeart/2008/layout/LinedList"/>
    <dgm:cxn modelId="{C70E650E-4082-4105-8043-42FCC4A8B978}" type="presParOf" srcId="{0688AA05-2172-4149-B5D6-DDC4AE148C7D}" destId="{A77F25AF-7801-4D44-9CDC-CA655CB348F4}" srcOrd="2" destOrd="0" presId="urn:microsoft.com/office/officeart/2008/layout/LinedList"/>
    <dgm:cxn modelId="{43651063-13B3-401B-A92D-D18C5EC3FE2F}" type="presParOf" srcId="{0688AA05-2172-4149-B5D6-DDC4AE148C7D}" destId="{DFE2BCD3-DBE0-496D-8279-CB8902D0FB04}" srcOrd="3" destOrd="0" presId="urn:microsoft.com/office/officeart/2008/layout/LinedList"/>
    <dgm:cxn modelId="{41537267-91F8-40A5-8990-D5B310EAFB30}" type="presParOf" srcId="{DFE2BCD3-DBE0-496D-8279-CB8902D0FB04}" destId="{7D6146C7-C514-4E2C-A8EC-6D6CF8D84467}" srcOrd="0" destOrd="0" presId="urn:microsoft.com/office/officeart/2008/layout/LinedList"/>
    <dgm:cxn modelId="{A1E6B0F3-392F-48A2-81E9-66B932D2C7F2}" type="presParOf" srcId="{DFE2BCD3-DBE0-496D-8279-CB8902D0FB04}" destId="{FA1DD99C-41FE-46B6-B360-89B994F15BD6}" srcOrd="1" destOrd="0" presId="urn:microsoft.com/office/officeart/2008/layout/LinedList"/>
    <dgm:cxn modelId="{15213212-2519-4655-9041-C647622C5D97}" type="presParOf" srcId="{0688AA05-2172-4149-B5D6-DDC4AE148C7D}" destId="{D149C920-0CB5-45B1-9005-7F177A93895E}" srcOrd="4" destOrd="0" presId="urn:microsoft.com/office/officeart/2008/layout/LinedList"/>
    <dgm:cxn modelId="{EC451591-C608-4708-988F-AEBAAC48E67E}" type="presParOf" srcId="{0688AA05-2172-4149-B5D6-DDC4AE148C7D}" destId="{2C4B1F94-1DA8-42D5-96C2-BA9D066D1B25}" srcOrd="5" destOrd="0" presId="urn:microsoft.com/office/officeart/2008/layout/LinedList"/>
    <dgm:cxn modelId="{E0BDA41F-AF5C-4A6C-9B9C-CAC5A7EBA188}" type="presParOf" srcId="{2C4B1F94-1DA8-42D5-96C2-BA9D066D1B25}" destId="{ADEF0FA0-40BF-4CF9-ADEA-0CC2A4E646EE}" srcOrd="0" destOrd="0" presId="urn:microsoft.com/office/officeart/2008/layout/LinedList"/>
    <dgm:cxn modelId="{AB2B68BF-E4BC-48E5-8889-078371181361}" type="presParOf" srcId="{2C4B1F94-1DA8-42D5-96C2-BA9D066D1B25}" destId="{6812E19B-2A5E-4D95-A9B4-D970BA4B3FF9}" srcOrd="1" destOrd="0" presId="urn:microsoft.com/office/officeart/2008/layout/LinedList"/>
    <dgm:cxn modelId="{B15EADE4-E9F3-4EF6-904C-090AB841519F}" type="presParOf" srcId="{0688AA05-2172-4149-B5D6-DDC4AE148C7D}" destId="{281AC7CF-7E7F-45CC-88A4-25D7F138073F}" srcOrd="6" destOrd="0" presId="urn:microsoft.com/office/officeart/2008/layout/LinedList"/>
    <dgm:cxn modelId="{03A2F863-804B-4E18-9BEB-C00EE0ADFEE6}" type="presParOf" srcId="{0688AA05-2172-4149-B5D6-DDC4AE148C7D}" destId="{D5295E58-9C93-40E7-9A6C-23D2E1CB062A}" srcOrd="7" destOrd="0" presId="urn:microsoft.com/office/officeart/2008/layout/LinedList"/>
    <dgm:cxn modelId="{F037D75B-CA17-47A0-B439-98DB1FABC0CD}" type="presParOf" srcId="{D5295E58-9C93-40E7-9A6C-23D2E1CB062A}" destId="{EAD67D11-E4AF-41BD-AF28-43D79042C9E1}" srcOrd="0" destOrd="0" presId="urn:microsoft.com/office/officeart/2008/layout/LinedList"/>
    <dgm:cxn modelId="{2ED75610-FC13-4D2E-9ED7-3EDF5D78BB40}" type="presParOf" srcId="{D5295E58-9C93-40E7-9A6C-23D2E1CB062A}" destId="{69B7BCA4-B544-43AA-9E6C-5D3975C0416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DB04FF-160D-44E9-92E1-70C2A8A38514}">
      <dsp:nvSpPr>
        <dsp:cNvPr id="0" name=""/>
        <dsp:cNvSpPr/>
      </dsp:nvSpPr>
      <dsp:spPr>
        <a:xfrm>
          <a:off x="0" y="0"/>
          <a:ext cx="6310071"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C50DFB-2C66-4C05-B71E-61AC8CF76E23}">
      <dsp:nvSpPr>
        <dsp:cNvPr id="0" name=""/>
        <dsp:cNvSpPr/>
      </dsp:nvSpPr>
      <dsp:spPr>
        <a:xfrm>
          <a:off x="0" y="0"/>
          <a:ext cx="6310071" cy="1275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rtl="0">
            <a:lnSpc>
              <a:spcPct val="90000"/>
            </a:lnSpc>
            <a:spcBef>
              <a:spcPct val="0"/>
            </a:spcBef>
            <a:spcAft>
              <a:spcPct val="35000"/>
            </a:spcAft>
            <a:buNone/>
          </a:pPr>
          <a:r>
            <a:rPr lang="en-US" sz="3900" b="1" kern="1200">
              <a:latin typeface="Calibri" panose="020F0502020204030204"/>
              <a:cs typeface="Calibri"/>
            </a:rPr>
            <a:t>Range and Cold Weather</a:t>
          </a:r>
        </a:p>
      </dsp:txBody>
      <dsp:txXfrm>
        <a:off x="0" y="0"/>
        <a:ext cx="6310071" cy="1275291"/>
      </dsp:txXfrm>
    </dsp:sp>
    <dsp:sp modelId="{A77F25AF-7801-4D44-9CDC-CA655CB348F4}">
      <dsp:nvSpPr>
        <dsp:cNvPr id="0" name=""/>
        <dsp:cNvSpPr/>
      </dsp:nvSpPr>
      <dsp:spPr>
        <a:xfrm>
          <a:off x="0" y="1275291"/>
          <a:ext cx="6310071" cy="0"/>
        </a:xfrm>
        <a:prstGeom prst="line">
          <a:avLst/>
        </a:prstGeom>
        <a:solidFill>
          <a:schemeClr val="accent2">
            <a:hueOff val="573996"/>
            <a:satOff val="-12698"/>
            <a:lumOff val="4314"/>
            <a:alphaOff val="0"/>
          </a:schemeClr>
        </a:solidFill>
        <a:ln w="15875" cap="flat" cmpd="sng" algn="ctr">
          <a:solidFill>
            <a:schemeClr val="accent2">
              <a:hueOff val="573996"/>
              <a:satOff val="-12698"/>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6146C7-C514-4E2C-A8EC-6D6CF8D84467}">
      <dsp:nvSpPr>
        <dsp:cNvPr id="0" name=""/>
        <dsp:cNvSpPr/>
      </dsp:nvSpPr>
      <dsp:spPr>
        <a:xfrm>
          <a:off x="0" y="1275291"/>
          <a:ext cx="6310071" cy="1275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rtl="0">
            <a:lnSpc>
              <a:spcPct val="90000"/>
            </a:lnSpc>
            <a:spcBef>
              <a:spcPct val="0"/>
            </a:spcBef>
            <a:spcAft>
              <a:spcPct val="35000"/>
            </a:spcAft>
            <a:buNone/>
          </a:pPr>
          <a:r>
            <a:rPr lang="en-US" sz="3900" b="1" kern="1200">
              <a:latin typeface="Calibri" panose="020F0502020204030204"/>
              <a:cs typeface="Calibri"/>
            </a:rPr>
            <a:t>Operational Savings</a:t>
          </a:r>
          <a:endParaRPr lang="en-US" sz="3900" kern="1200"/>
        </a:p>
      </dsp:txBody>
      <dsp:txXfrm>
        <a:off x="0" y="1275291"/>
        <a:ext cx="6310071" cy="1275291"/>
      </dsp:txXfrm>
    </dsp:sp>
    <dsp:sp modelId="{D149C920-0CB5-45B1-9005-7F177A93895E}">
      <dsp:nvSpPr>
        <dsp:cNvPr id="0" name=""/>
        <dsp:cNvSpPr/>
      </dsp:nvSpPr>
      <dsp:spPr>
        <a:xfrm>
          <a:off x="0" y="2550583"/>
          <a:ext cx="6310071" cy="0"/>
        </a:xfrm>
        <a:prstGeom prst="line">
          <a:avLst/>
        </a:prstGeom>
        <a:solidFill>
          <a:schemeClr val="accent2">
            <a:hueOff val="1147992"/>
            <a:satOff val="-25397"/>
            <a:lumOff val="8627"/>
            <a:alphaOff val="0"/>
          </a:schemeClr>
        </a:solidFill>
        <a:ln w="15875" cap="flat" cmpd="sng" algn="ctr">
          <a:solidFill>
            <a:schemeClr val="accent2">
              <a:hueOff val="1147992"/>
              <a:satOff val="-25397"/>
              <a:lumOff val="862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EF0FA0-40BF-4CF9-ADEA-0CC2A4E646EE}">
      <dsp:nvSpPr>
        <dsp:cNvPr id="0" name=""/>
        <dsp:cNvSpPr/>
      </dsp:nvSpPr>
      <dsp:spPr>
        <a:xfrm>
          <a:off x="0" y="2550583"/>
          <a:ext cx="6310071" cy="1275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rtl="0">
            <a:lnSpc>
              <a:spcPct val="90000"/>
            </a:lnSpc>
            <a:spcBef>
              <a:spcPct val="0"/>
            </a:spcBef>
            <a:spcAft>
              <a:spcPct val="35000"/>
            </a:spcAft>
            <a:buNone/>
          </a:pPr>
          <a:r>
            <a:rPr lang="en-US" sz="3900" b="1" kern="1200">
              <a:latin typeface="Calibri" panose="020F0502020204030204"/>
              <a:cs typeface="Calibri"/>
            </a:rPr>
            <a:t>Safety and Driver Experience</a:t>
          </a:r>
          <a:endParaRPr lang="en-US" sz="3900" kern="1200"/>
        </a:p>
      </dsp:txBody>
      <dsp:txXfrm>
        <a:off x="0" y="2550583"/>
        <a:ext cx="6310071" cy="1275291"/>
      </dsp:txXfrm>
    </dsp:sp>
    <dsp:sp modelId="{281AC7CF-7E7F-45CC-88A4-25D7F138073F}">
      <dsp:nvSpPr>
        <dsp:cNvPr id="0" name=""/>
        <dsp:cNvSpPr/>
      </dsp:nvSpPr>
      <dsp:spPr>
        <a:xfrm>
          <a:off x="0" y="3825874"/>
          <a:ext cx="6310071" cy="0"/>
        </a:xfrm>
        <a:prstGeom prst="line">
          <a:avLst/>
        </a:prstGeom>
        <a:solidFill>
          <a:schemeClr val="accent2">
            <a:hueOff val="1721987"/>
            <a:satOff val="-38095"/>
            <a:lumOff val="12941"/>
            <a:alphaOff val="0"/>
          </a:schemeClr>
        </a:solidFill>
        <a:ln w="15875" cap="flat" cmpd="sng" algn="ctr">
          <a:solidFill>
            <a:schemeClr val="accent2">
              <a:hueOff val="1721987"/>
              <a:satOff val="-38095"/>
              <a:lumOff val="1294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D67D11-E4AF-41BD-AF28-43D79042C9E1}">
      <dsp:nvSpPr>
        <dsp:cNvPr id="0" name=""/>
        <dsp:cNvSpPr/>
      </dsp:nvSpPr>
      <dsp:spPr>
        <a:xfrm>
          <a:off x="0" y="3825874"/>
          <a:ext cx="6310071" cy="1275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rtl="0">
            <a:lnSpc>
              <a:spcPct val="90000"/>
            </a:lnSpc>
            <a:spcBef>
              <a:spcPct val="0"/>
            </a:spcBef>
            <a:spcAft>
              <a:spcPct val="35000"/>
            </a:spcAft>
            <a:buNone/>
          </a:pPr>
          <a:r>
            <a:rPr lang="en-US" sz="3900" b="1" kern="1200">
              <a:latin typeface="Calibri" panose="020F0502020204030204"/>
              <a:cs typeface="Calibri"/>
            </a:rPr>
            <a:t>Where to Start</a:t>
          </a:r>
          <a:endParaRPr lang="en-US" sz="3900" kern="1200"/>
        </a:p>
      </dsp:txBody>
      <dsp:txXfrm>
        <a:off x="0" y="3825874"/>
        <a:ext cx="6310071" cy="127529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DB5E26-5385-492B-91E2-C806BB15B9E6}" type="datetimeFigureOut">
              <a:t>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F24206-7DCC-4AB6-BA7A-355537CEE997}" type="slidenum">
              <a:t>‹#›</a:t>
            </a:fld>
            <a:endParaRPr lang="en-US"/>
          </a:p>
        </p:txBody>
      </p:sp>
    </p:spTree>
    <p:extLst>
      <p:ext uri="{BB962C8B-B14F-4D97-AF65-F5344CB8AC3E}">
        <p14:creationId xmlns:p14="http://schemas.microsoft.com/office/powerpoint/2010/main" val="4207129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A145-14B5-4563-B6C3-5D5E8344F307}" type="slidenum">
              <a:rPr lang="en-US" smtClean="0"/>
              <a:t>7</a:t>
            </a:fld>
            <a:endParaRPr lang="en-US"/>
          </a:p>
        </p:txBody>
      </p:sp>
    </p:spTree>
    <p:extLst>
      <p:ext uri="{BB962C8B-B14F-4D97-AF65-F5344CB8AC3E}">
        <p14:creationId xmlns:p14="http://schemas.microsoft.com/office/powerpoint/2010/main" val="1593616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F02F07-3718-46BE-B00A-5E21B887241B}" type="slidenum">
              <a:rPr lang="en-US" smtClean="0"/>
              <a:t>20</a:t>
            </a:fld>
            <a:endParaRPr lang="en-US"/>
          </a:p>
        </p:txBody>
      </p:sp>
    </p:spTree>
    <p:extLst>
      <p:ext uri="{BB962C8B-B14F-4D97-AF65-F5344CB8AC3E}">
        <p14:creationId xmlns:p14="http://schemas.microsoft.com/office/powerpoint/2010/main" val="3527745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End message: consultants for road mapping and deployment that will walk you through funding opportunities – what the consultant can do for the fleets. ABout the consultants</a:t>
            </a:r>
          </a:p>
        </p:txBody>
      </p:sp>
      <p:sp>
        <p:nvSpPr>
          <p:cNvPr id="4" name="Slide Number Placeholder 3"/>
          <p:cNvSpPr>
            <a:spLocks noGrp="1"/>
          </p:cNvSpPr>
          <p:nvPr>
            <p:ph type="sldNum" sz="quarter" idx="5"/>
          </p:nvPr>
        </p:nvSpPr>
        <p:spPr/>
        <p:txBody>
          <a:bodyPr/>
          <a:lstStyle/>
          <a:p>
            <a:fld id="{75608BE8-1FEF-4B6F-9247-3552F3B1090E}" type="slidenum">
              <a:rPr lang="en-US" smtClean="0"/>
              <a:t>21</a:t>
            </a:fld>
            <a:endParaRPr lang="en-US"/>
          </a:p>
        </p:txBody>
      </p:sp>
    </p:spTree>
    <p:extLst>
      <p:ext uri="{BB962C8B-B14F-4D97-AF65-F5344CB8AC3E}">
        <p14:creationId xmlns:p14="http://schemas.microsoft.com/office/powerpoint/2010/main" val="1152919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608BE8-1FEF-4B6F-9247-3552F3B1090E}" type="slidenum">
              <a:rPr lang="en-US" smtClean="0"/>
              <a:t>23</a:t>
            </a:fld>
            <a:endParaRPr lang="en-US"/>
          </a:p>
        </p:txBody>
      </p:sp>
    </p:spTree>
    <p:extLst>
      <p:ext uri="{BB962C8B-B14F-4D97-AF65-F5344CB8AC3E}">
        <p14:creationId xmlns:p14="http://schemas.microsoft.com/office/powerpoint/2010/main" val="3885913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20DCA4F9-E07B-34CB-4A8A-C296205AF3E8}"/>
              </a:ext>
            </a:extLst>
          </p:cNvPr>
          <p:cNvSpPr>
            <a:spLocks noGrp="1"/>
          </p:cNvSpPr>
          <p:nvPr>
            <p:ph type="pic" sz="quarter" idx="14"/>
          </p:nvPr>
        </p:nvSpPr>
        <p:spPr>
          <a:xfrm>
            <a:off x="7581900" y="4618"/>
            <a:ext cx="4614573" cy="6789000"/>
          </a:xfrm>
          <a:prstGeom prst="rect">
            <a:avLst/>
          </a:prstGeom>
          <a:blipFill>
            <a:blip r:embed="rId2"/>
            <a:stretch>
              <a:fillRect/>
            </a:stretch>
          </a:blipFill>
        </p:spPr>
        <p:txBody>
          <a:bodyPr/>
          <a:lstStyle>
            <a:lvl1pPr algn="ctr">
              <a:defRPr baseline="0">
                <a:solidFill>
                  <a:schemeClr val="bg1">
                    <a:lumMod val="85000"/>
                  </a:schemeClr>
                </a:solidFill>
              </a:defRPr>
            </a:lvl1pPr>
          </a:lstStyle>
          <a:p>
            <a:endParaRPr lang="en-US"/>
          </a:p>
          <a:p>
            <a:endParaRPr lang="en-US"/>
          </a:p>
          <a:p>
            <a:endParaRPr lang="en-US"/>
          </a:p>
          <a:p>
            <a:endParaRPr lang="en-US"/>
          </a:p>
          <a:p>
            <a:r>
              <a:rPr lang="en-US"/>
              <a:t>Click Icon to </a:t>
            </a:r>
            <a:br>
              <a:rPr lang="en-US"/>
            </a:br>
            <a:r>
              <a:rPr lang="en-US"/>
              <a:t>Change </a:t>
            </a:r>
            <a:br>
              <a:rPr lang="en-US"/>
            </a:br>
            <a:r>
              <a:rPr lang="en-US"/>
              <a:t>Picture</a:t>
            </a:r>
          </a:p>
        </p:txBody>
      </p:sp>
      <p:sp>
        <p:nvSpPr>
          <p:cNvPr id="2" name="Title 1">
            <a:extLst>
              <a:ext uri="{FF2B5EF4-FFF2-40B4-BE49-F238E27FC236}">
                <a16:creationId xmlns:a16="http://schemas.microsoft.com/office/drawing/2014/main" id="{4CBEBC6E-4F26-E0CF-6698-2D79CFA4E4C1}"/>
              </a:ext>
            </a:extLst>
          </p:cNvPr>
          <p:cNvSpPr>
            <a:spLocks noGrp="1"/>
          </p:cNvSpPr>
          <p:nvPr>
            <p:ph type="title"/>
          </p:nvPr>
        </p:nvSpPr>
        <p:spPr>
          <a:xfrm>
            <a:off x="833627" y="2679192"/>
            <a:ext cx="5262373" cy="3035808"/>
          </a:xfrm>
        </p:spPr>
        <p:txBody>
          <a:bodyPr/>
          <a:lstStyle/>
          <a:p>
            <a:r>
              <a:rPr lang="en-US"/>
              <a:t>Click to edit Master title style</a:t>
            </a:r>
          </a:p>
        </p:txBody>
      </p:sp>
      <p:sp>
        <p:nvSpPr>
          <p:cNvPr id="9" name="Text Placeholder 8">
            <a:extLst>
              <a:ext uri="{FF2B5EF4-FFF2-40B4-BE49-F238E27FC236}">
                <a16:creationId xmlns:a16="http://schemas.microsoft.com/office/drawing/2014/main" id="{7E7786FC-1DCE-E64A-0519-6B0F999E1AEC}"/>
              </a:ext>
            </a:extLst>
          </p:cNvPr>
          <p:cNvSpPr>
            <a:spLocks noGrp="1"/>
          </p:cNvSpPr>
          <p:nvPr>
            <p:ph type="body" sz="quarter" idx="13"/>
          </p:nvPr>
        </p:nvSpPr>
        <p:spPr>
          <a:xfrm>
            <a:off x="833438" y="1737360"/>
            <a:ext cx="5262372" cy="914400"/>
          </a:xfrm>
          <a:prstGeom prst="rect">
            <a:avLst/>
          </a:prstGeom>
        </p:spPr>
        <p:txBody>
          <a:bodyPr lIns="18288" tIns="0" rIns="0" bIns="182880" anchor="b" anchorCtr="0"/>
          <a:lstStyle/>
          <a:p>
            <a:pPr lvl="0"/>
            <a:r>
              <a:rPr lang="en-US"/>
              <a:t>Click to edit Master text styles</a:t>
            </a:r>
          </a:p>
        </p:txBody>
      </p:sp>
      <p:sp>
        <p:nvSpPr>
          <p:cNvPr id="3" name="Date Placeholder 2">
            <a:extLst>
              <a:ext uri="{FF2B5EF4-FFF2-40B4-BE49-F238E27FC236}">
                <a16:creationId xmlns:a16="http://schemas.microsoft.com/office/drawing/2014/main" id="{929CDB37-CE69-2B90-FDE9-2382150F3349}"/>
              </a:ext>
            </a:extLst>
          </p:cNvPr>
          <p:cNvSpPr>
            <a:spLocks noGrp="1"/>
          </p:cNvSpPr>
          <p:nvPr>
            <p:ph type="dt" sz="half" idx="10"/>
          </p:nvPr>
        </p:nvSpPr>
        <p:spPr/>
        <p:txBody>
          <a:bodyPr/>
          <a:lstStyle/>
          <a:p>
            <a:r>
              <a:rPr lang="en-US"/>
              <a:t>8/29/2022</a:t>
            </a:r>
          </a:p>
        </p:txBody>
      </p:sp>
      <p:sp>
        <p:nvSpPr>
          <p:cNvPr id="27" name="Text Placeholder 26">
            <a:extLst>
              <a:ext uri="{FF2B5EF4-FFF2-40B4-BE49-F238E27FC236}">
                <a16:creationId xmlns:a16="http://schemas.microsoft.com/office/drawing/2014/main" id="{2DB0E249-2550-C753-0757-1444EF20A7E3}"/>
              </a:ext>
            </a:extLst>
          </p:cNvPr>
          <p:cNvSpPr>
            <a:spLocks noGrp="1"/>
          </p:cNvSpPr>
          <p:nvPr>
            <p:ph type="body" sz="quarter" idx="15" hasCustomPrompt="1"/>
          </p:nvPr>
        </p:nvSpPr>
        <p:spPr>
          <a:xfrm>
            <a:off x="-9815" y="4744684"/>
            <a:ext cx="12201815" cy="2048934"/>
          </a:xfrm>
          <a:prstGeom prst="rect">
            <a:avLst/>
          </a:prstGeom>
          <a:blipFill>
            <a:blip r:embed="rId3">
              <a:extLst>
                <a:ext uri="{96DAC541-7B7A-43D3-8B79-37D633B846F1}">
                  <asvg:svgBlip xmlns:asvg="http://schemas.microsoft.com/office/drawing/2016/SVG/main" r:embed="rId4"/>
                </a:ext>
              </a:extLst>
            </a:blip>
            <a:stretch>
              <a:fillRect/>
            </a:stretch>
          </a:blipFill>
        </p:spPr>
        <p:txBody>
          <a:bodyPr/>
          <a:lstStyle>
            <a:lvl1pPr>
              <a:defRPr sz="200">
                <a:solidFill>
                  <a:schemeClr val="bg1"/>
                </a:solidFill>
              </a:defRPr>
            </a:lvl1pPr>
            <a:lvl2pPr>
              <a:defRPr sz="200">
                <a:solidFill>
                  <a:schemeClr val="bg1"/>
                </a:solidFill>
              </a:defRPr>
            </a:lvl2pPr>
            <a:lvl3pPr>
              <a:defRPr sz="200">
                <a:solidFill>
                  <a:schemeClr val="bg1"/>
                </a:solidFill>
              </a:defRPr>
            </a:lvl3pPr>
            <a:lvl4pPr>
              <a:defRPr sz="200">
                <a:solidFill>
                  <a:schemeClr val="bg1"/>
                </a:solidFill>
              </a:defRPr>
            </a:lvl4pPr>
            <a:lvl5pPr>
              <a:defRPr sz="200">
                <a:solidFill>
                  <a:schemeClr val="bg1"/>
                </a:solidFill>
              </a:defRPr>
            </a:lvl5pPr>
          </a:lstStyle>
          <a:p>
            <a:pPr lvl="0"/>
            <a:r>
              <a:rPr lang="en-US"/>
              <a:t>  </a:t>
            </a:r>
          </a:p>
        </p:txBody>
      </p:sp>
      <p:sp>
        <p:nvSpPr>
          <p:cNvPr id="7" name="Rectangle 6">
            <a:extLst>
              <a:ext uri="{FF2B5EF4-FFF2-40B4-BE49-F238E27FC236}">
                <a16:creationId xmlns:a16="http://schemas.microsoft.com/office/drawing/2014/main" id="{86902248-49B1-F1E9-E3EB-90D525C5BBA0}"/>
              </a:ext>
            </a:extLst>
          </p:cNvPr>
          <p:cNvSpPr/>
          <p:nvPr userDrawn="1"/>
        </p:nvSpPr>
        <p:spPr>
          <a:xfrm>
            <a:off x="0" y="6800882"/>
            <a:ext cx="12192000" cy="62816"/>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43727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with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26932-7F95-1C30-101E-156F47BE62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8C8DF0-CB32-1861-4559-0379BECA0731}"/>
              </a:ext>
            </a:extLst>
          </p:cNvPr>
          <p:cNvSpPr>
            <a:spLocks noGrp="1"/>
          </p:cNvSpPr>
          <p:nvPr>
            <p:ph type="dt" sz="half" idx="10"/>
          </p:nvPr>
        </p:nvSpPr>
        <p:spPr/>
        <p:txBody>
          <a:bodyPr/>
          <a:lstStyle/>
          <a:p>
            <a:r>
              <a:rPr lang="en-US"/>
              <a:t>8/29/2022</a:t>
            </a:r>
          </a:p>
        </p:txBody>
      </p:sp>
      <p:sp>
        <p:nvSpPr>
          <p:cNvPr id="4" name="Slide Number Placeholder 3">
            <a:extLst>
              <a:ext uri="{FF2B5EF4-FFF2-40B4-BE49-F238E27FC236}">
                <a16:creationId xmlns:a16="http://schemas.microsoft.com/office/drawing/2014/main" id="{B0EA8361-BC57-8618-9641-D123AD142E80}"/>
              </a:ext>
            </a:extLst>
          </p:cNvPr>
          <p:cNvSpPr>
            <a:spLocks noGrp="1"/>
          </p:cNvSpPr>
          <p:nvPr>
            <p:ph type="sldNum" sz="quarter" idx="11"/>
          </p:nvPr>
        </p:nvSpPr>
        <p:spPr/>
        <p:txBody>
          <a:bodyPr/>
          <a:lstStyle/>
          <a:p>
            <a:fld id="{45EBD3CB-B0EF-374D-A7D9-9E1E0B8E9BAC}" type="slidenum">
              <a:rPr lang="en-US" smtClean="0"/>
              <a:t>‹#›</a:t>
            </a:fld>
            <a:endParaRPr lang="en-US"/>
          </a:p>
        </p:txBody>
      </p:sp>
      <p:sp>
        <p:nvSpPr>
          <p:cNvPr id="5" name="Footer Placeholder 4">
            <a:extLst>
              <a:ext uri="{FF2B5EF4-FFF2-40B4-BE49-F238E27FC236}">
                <a16:creationId xmlns:a16="http://schemas.microsoft.com/office/drawing/2014/main" id="{225CE680-F38B-0B75-405E-77090B61B7AE}"/>
              </a:ext>
            </a:extLst>
          </p:cNvPr>
          <p:cNvSpPr>
            <a:spLocks noGrp="1"/>
          </p:cNvSpPr>
          <p:nvPr>
            <p:ph type="ftr" sz="quarter" idx="12"/>
          </p:nvPr>
        </p:nvSpPr>
        <p:spPr/>
        <p:txBody>
          <a:bodyPr/>
          <a:lstStyle/>
          <a:p>
            <a:endParaRPr lang="en-US"/>
          </a:p>
        </p:txBody>
      </p:sp>
      <p:sp>
        <p:nvSpPr>
          <p:cNvPr id="9" name="Text Placeholder 8">
            <a:extLst>
              <a:ext uri="{FF2B5EF4-FFF2-40B4-BE49-F238E27FC236}">
                <a16:creationId xmlns:a16="http://schemas.microsoft.com/office/drawing/2014/main" id="{544C641A-ACBB-1CE7-CB8C-9E8DFE1284CC}"/>
              </a:ext>
            </a:extLst>
          </p:cNvPr>
          <p:cNvSpPr>
            <a:spLocks noGrp="1"/>
          </p:cNvSpPr>
          <p:nvPr>
            <p:ph type="body" sz="quarter" idx="14"/>
          </p:nvPr>
        </p:nvSpPr>
        <p:spPr>
          <a:xfrm>
            <a:off x="304801" y="1076334"/>
            <a:ext cx="11582400" cy="704841"/>
          </a:xfrm>
        </p:spPr>
        <p:txBody>
          <a:bodyPr bIns="182880" anchor="b" anchorCtr="0">
            <a:normAutofit/>
          </a:bodyPr>
          <a:lstStyle>
            <a:lvl1pPr>
              <a:defRPr sz="1400" b="1" i="0" cap="all" baseline="0">
                <a:solidFill>
                  <a:schemeClr val="bg2"/>
                </a:solidFill>
                <a:latin typeface="Calibri" panose="020F0502020204030204" pitchFamily="34" charset="0"/>
              </a:defRPr>
            </a:lvl1pPr>
          </a:lstStyle>
          <a:p>
            <a:pPr lvl="0"/>
            <a:r>
              <a:rPr lang="en-US"/>
              <a:t>Click to edit Master text styles</a:t>
            </a:r>
          </a:p>
        </p:txBody>
      </p:sp>
      <p:sp>
        <p:nvSpPr>
          <p:cNvPr id="10" name="Content Placeholder 2">
            <a:extLst>
              <a:ext uri="{FF2B5EF4-FFF2-40B4-BE49-F238E27FC236}">
                <a16:creationId xmlns:a16="http://schemas.microsoft.com/office/drawing/2014/main" id="{7B4B2D98-81ED-FF6E-8F54-27837AA8CF02}"/>
              </a:ext>
            </a:extLst>
          </p:cNvPr>
          <p:cNvSpPr>
            <a:spLocks noGrp="1"/>
          </p:cNvSpPr>
          <p:nvPr>
            <p:ph sz="half" idx="1"/>
          </p:nvPr>
        </p:nvSpPr>
        <p:spPr>
          <a:xfrm>
            <a:off x="304798" y="1781174"/>
            <a:ext cx="11582400" cy="4391019"/>
          </a:xfrm>
        </p:spPr>
        <p:txBody>
          <a:bodyPr/>
          <a:lstStyle>
            <a:lvl1pPr marL="194310" indent="-192024">
              <a:buClr>
                <a:srgbClr val="FF6000"/>
              </a:buClr>
              <a:buSzPct val="60000"/>
              <a:buFont typeface="System Font Regular"/>
              <a:buChar char="➤"/>
              <a:defRPr/>
            </a:lvl1pPr>
            <a:lvl2pPr marL="411480" indent="-192024">
              <a:buClr>
                <a:srgbClr val="FF6000"/>
              </a:buClr>
              <a:buSzPct val="60000"/>
              <a:buFont typeface="System Font Regular"/>
              <a:buChar char="➤"/>
              <a:defRPr/>
            </a:lvl2pPr>
            <a:lvl3pPr marL="576072" indent="-137160">
              <a:buClr>
                <a:srgbClr val="FF6000"/>
              </a:buClr>
              <a:buSzPct val="60000"/>
              <a:buFont typeface="System Font Regular"/>
              <a:buChar char="➤"/>
              <a:defRPr/>
            </a:lvl3pPr>
            <a:lvl4pPr marL="713232" indent="-128016">
              <a:buClr>
                <a:srgbClr val="FF6000"/>
              </a:buClr>
              <a:buSzPct val="60000"/>
              <a:buFont typeface="System Font Regular"/>
              <a:buChar char="➤"/>
              <a:defRPr/>
            </a:lvl4pPr>
            <a:lvl5pPr marL="850392" indent="-128016">
              <a:buClr>
                <a:srgbClr val="FF6000"/>
              </a:buClr>
              <a:buSzPct val="60000"/>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DFC59B38-1987-7596-DE9A-A99DD8138D59}"/>
              </a:ext>
            </a:extLst>
          </p:cNvPr>
          <p:cNvCxnSpPr/>
          <p:nvPr userDrawn="1"/>
        </p:nvCxnSpPr>
        <p:spPr>
          <a:xfrm>
            <a:off x="304800" y="1008735"/>
            <a:ext cx="11582400" cy="0"/>
          </a:xfrm>
          <a:prstGeom prst="line">
            <a:avLst/>
          </a:prstGeom>
          <a:ln w="12700">
            <a:solidFill>
              <a:srgbClr val="0065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803494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26932-7F95-1C30-101E-156F47BE62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8C8DF0-CB32-1861-4559-0379BECA0731}"/>
              </a:ext>
            </a:extLst>
          </p:cNvPr>
          <p:cNvSpPr>
            <a:spLocks noGrp="1"/>
          </p:cNvSpPr>
          <p:nvPr>
            <p:ph type="dt" sz="half" idx="10"/>
          </p:nvPr>
        </p:nvSpPr>
        <p:spPr/>
        <p:txBody>
          <a:bodyPr/>
          <a:lstStyle/>
          <a:p>
            <a:r>
              <a:rPr lang="en-US"/>
              <a:t>8/29/2022</a:t>
            </a:r>
          </a:p>
        </p:txBody>
      </p:sp>
      <p:sp>
        <p:nvSpPr>
          <p:cNvPr id="4" name="Slide Number Placeholder 3">
            <a:extLst>
              <a:ext uri="{FF2B5EF4-FFF2-40B4-BE49-F238E27FC236}">
                <a16:creationId xmlns:a16="http://schemas.microsoft.com/office/drawing/2014/main" id="{B0EA8361-BC57-8618-9641-D123AD142E80}"/>
              </a:ext>
            </a:extLst>
          </p:cNvPr>
          <p:cNvSpPr>
            <a:spLocks noGrp="1"/>
          </p:cNvSpPr>
          <p:nvPr>
            <p:ph type="sldNum" sz="quarter" idx="11"/>
          </p:nvPr>
        </p:nvSpPr>
        <p:spPr/>
        <p:txBody>
          <a:bodyPr/>
          <a:lstStyle/>
          <a:p>
            <a:fld id="{45EBD3CB-B0EF-374D-A7D9-9E1E0B8E9BAC}" type="slidenum">
              <a:rPr lang="en-US" smtClean="0"/>
              <a:t>‹#›</a:t>
            </a:fld>
            <a:endParaRPr lang="en-US"/>
          </a:p>
        </p:txBody>
      </p:sp>
      <p:sp>
        <p:nvSpPr>
          <p:cNvPr id="5" name="Footer Placeholder 4">
            <a:extLst>
              <a:ext uri="{FF2B5EF4-FFF2-40B4-BE49-F238E27FC236}">
                <a16:creationId xmlns:a16="http://schemas.microsoft.com/office/drawing/2014/main" id="{225CE680-F38B-0B75-405E-77090B61B7AE}"/>
              </a:ext>
            </a:extLst>
          </p:cNvPr>
          <p:cNvSpPr>
            <a:spLocks noGrp="1"/>
          </p:cNvSpPr>
          <p:nvPr>
            <p:ph type="ftr" sz="quarter" idx="12"/>
          </p:nvPr>
        </p:nvSpPr>
        <p:spPr/>
        <p:txBody>
          <a:bodyPr/>
          <a:lstStyle/>
          <a:p>
            <a:endParaRPr lang="en-US"/>
          </a:p>
        </p:txBody>
      </p:sp>
      <p:sp>
        <p:nvSpPr>
          <p:cNvPr id="10" name="Content Placeholder 2">
            <a:extLst>
              <a:ext uri="{FF2B5EF4-FFF2-40B4-BE49-F238E27FC236}">
                <a16:creationId xmlns:a16="http://schemas.microsoft.com/office/drawing/2014/main" id="{7B4B2D98-81ED-FF6E-8F54-27837AA8CF02}"/>
              </a:ext>
            </a:extLst>
          </p:cNvPr>
          <p:cNvSpPr>
            <a:spLocks noGrp="1"/>
          </p:cNvSpPr>
          <p:nvPr>
            <p:ph sz="half" idx="1"/>
          </p:nvPr>
        </p:nvSpPr>
        <p:spPr>
          <a:xfrm>
            <a:off x="304800" y="1395413"/>
            <a:ext cx="11582400" cy="4376737"/>
          </a:xfrm>
        </p:spPr>
        <p:txBody>
          <a:bodyPr/>
          <a:lstStyle>
            <a:lvl1pPr marL="194310" indent="-192024">
              <a:buClr>
                <a:srgbClr val="FF6000"/>
              </a:buClr>
              <a:buSzPct val="60000"/>
              <a:buFont typeface="System Font Regular"/>
              <a:buChar char="➤"/>
              <a:defRPr/>
            </a:lvl1pPr>
            <a:lvl2pPr marL="411480" indent="-192024">
              <a:buClr>
                <a:srgbClr val="FF6000"/>
              </a:buClr>
              <a:buSzPct val="60000"/>
              <a:buFont typeface="System Font Regular"/>
              <a:buChar char="➤"/>
              <a:defRPr/>
            </a:lvl2pPr>
            <a:lvl3pPr marL="576072" indent="-137160">
              <a:buClr>
                <a:srgbClr val="FF6000"/>
              </a:buClr>
              <a:buSzPct val="60000"/>
              <a:buFont typeface="System Font Regular"/>
              <a:buChar char="➤"/>
              <a:defRPr/>
            </a:lvl3pPr>
            <a:lvl4pPr marL="713232" indent="-128016">
              <a:buClr>
                <a:srgbClr val="FF6000"/>
              </a:buClr>
              <a:buSzPct val="60000"/>
              <a:buFont typeface="System Font Regular"/>
              <a:buChar char="➤"/>
              <a:defRPr/>
            </a:lvl4pPr>
            <a:lvl5pPr marL="850392" indent="-128016">
              <a:buClr>
                <a:srgbClr val="FF6000"/>
              </a:buClr>
              <a:buSzPct val="60000"/>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8BBAAB4F-AB4A-79B3-49FE-5A23274DB86E}"/>
              </a:ext>
            </a:extLst>
          </p:cNvPr>
          <p:cNvCxnSpPr/>
          <p:nvPr userDrawn="1"/>
        </p:nvCxnSpPr>
        <p:spPr>
          <a:xfrm>
            <a:off x="304800" y="1008735"/>
            <a:ext cx="11582400" cy="0"/>
          </a:xfrm>
          <a:prstGeom prst="line">
            <a:avLst/>
          </a:prstGeom>
          <a:ln w="12700">
            <a:solidFill>
              <a:srgbClr val="0065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570073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26932-7F95-1C30-101E-156F47BE62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8C8DF0-CB32-1861-4559-0379BECA0731}"/>
              </a:ext>
            </a:extLst>
          </p:cNvPr>
          <p:cNvSpPr>
            <a:spLocks noGrp="1"/>
          </p:cNvSpPr>
          <p:nvPr>
            <p:ph type="dt" sz="half" idx="10"/>
          </p:nvPr>
        </p:nvSpPr>
        <p:spPr/>
        <p:txBody>
          <a:bodyPr/>
          <a:lstStyle/>
          <a:p>
            <a:r>
              <a:rPr lang="en-US"/>
              <a:t>8/29/2022</a:t>
            </a:r>
          </a:p>
        </p:txBody>
      </p:sp>
      <p:sp>
        <p:nvSpPr>
          <p:cNvPr id="4" name="Slide Number Placeholder 3">
            <a:extLst>
              <a:ext uri="{FF2B5EF4-FFF2-40B4-BE49-F238E27FC236}">
                <a16:creationId xmlns:a16="http://schemas.microsoft.com/office/drawing/2014/main" id="{B0EA8361-BC57-8618-9641-D123AD142E80}"/>
              </a:ext>
            </a:extLst>
          </p:cNvPr>
          <p:cNvSpPr>
            <a:spLocks noGrp="1"/>
          </p:cNvSpPr>
          <p:nvPr>
            <p:ph type="sldNum" sz="quarter" idx="11"/>
          </p:nvPr>
        </p:nvSpPr>
        <p:spPr/>
        <p:txBody>
          <a:bodyPr/>
          <a:lstStyle/>
          <a:p>
            <a:fld id="{45EBD3CB-B0EF-374D-A7D9-9E1E0B8E9BAC}" type="slidenum">
              <a:rPr lang="en-US" smtClean="0"/>
              <a:t>‹#›</a:t>
            </a:fld>
            <a:endParaRPr lang="en-US"/>
          </a:p>
        </p:txBody>
      </p:sp>
      <p:sp>
        <p:nvSpPr>
          <p:cNvPr id="5" name="Footer Placeholder 4">
            <a:extLst>
              <a:ext uri="{FF2B5EF4-FFF2-40B4-BE49-F238E27FC236}">
                <a16:creationId xmlns:a16="http://schemas.microsoft.com/office/drawing/2014/main" id="{225CE680-F38B-0B75-405E-77090B61B7AE}"/>
              </a:ext>
            </a:extLst>
          </p:cNvPr>
          <p:cNvSpPr>
            <a:spLocks noGrp="1"/>
          </p:cNvSpPr>
          <p:nvPr>
            <p:ph type="ftr" sz="quarter" idx="12"/>
          </p:nvPr>
        </p:nvSpPr>
        <p:spPr/>
        <p:txBody>
          <a:bodyPr/>
          <a:lstStyle/>
          <a:p>
            <a:endParaRPr lang="en-US"/>
          </a:p>
        </p:txBody>
      </p:sp>
      <p:sp>
        <p:nvSpPr>
          <p:cNvPr id="14" name="Text Placeholder 8">
            <a:extLst>
              <a:ext uri="{FF2B5EF4-FFF2-40B4-BE49-F238E27FC236}">
                <a16:creationId xmlns:a16="http://schemas.microsoft.com/office/drawing/2014/main" id="{BD0DB819-505A-4F18-B3C4-534EEDD27AA5}"/>
              </a:ext>
            </a:extLst>
          </p:cNvPr>
          <p:cNvSpPr>
            <a:spLocks noGrp="1"/>
          </p:cNvSpPr>
          <p:nvPr>
            <p:ph type="body" sz="quarter" idx="16"/>
          </p:nvPr>
        </p:nvSpPr>
        <p:spPr>
          <a:xfrm>
            <a:off x="6096001" y="1395413"/>
            <a:ext cx="4887620" cy="1081087"/>
          </a:xfrm>
        </p:spPr>
        <p:txBody>
          <a:bodyPr bIns="182880" anchor="b" anchorCtr="0">
            <a:normAutofit/>
          </a:bodyPr>
          <a:lstStyle>
            <a:lvl1pPr>
              <a:defRPr sz="1400" b="1" i="0" cap="all" baseline="0">
                <a:solidFill>
                  <a:schemeClr val="bg2"/>
                </a:solidFill>
                <a:latin typeface="Calibri" panose="020F0502020204030204" pitchFamily="34" charset="0"/>
              </a:defRPr>
            </a:lvl1pPr>
          </a:lstStyle>
          <a:p>
            <a:pPr lvl="0"/>
            <a:r>
              <a:rPr lang="en-US"/>
              <a:t>Click to edit Master text styles</a:t>
            </a:r>
          </a:p>
        </p:txBody>
      </p:sp>
      <p:sp>
        <p:nvSpPr>
          <p:cNvPr id="8" name="Text Placeholder 8">
            <a:extLst>
              <a:ext uri="{FF2B5EF4-FFF2-40B4-BE49-F238E27FC236}">
                <a16:creationId xmlns:a16="http://schemas.microsoft.com/office/drawing/2014/main" id="{543620B2-DDEF-F9EE-66E5-CF35130E4423}"/>
              </a:ext>
            </a:extLst>
          </p:cNvPr>
          <p:cNvSpPr>
            <a:spLocks noGrp="1"/>
          </p:cNvSpPr>
          <p:nvPr>
            <p:ph type="body" sz="quarter" idx="17"/>
          </p:nvPr>
        </p:nvSpPr>
        <p:spPr>
          <a:xfrm>
            <a:off x="304801" y="1395413"/>
            <a:ext cx="5019674" cy="1081087"/>
          </a:xfrm>
        </p:spPr>
        <p:txBody>
          <a:bodyPr bIns="182880" anchor="b" anchorCtr="0">
            <a:normAutofit/>
          </a:bodyPr>
          <a:lstStyle>
            <a:lvl1pPr>
              <a:defRPr sz="1400" b="1" i="0" cap="all" baseline="0">
                <a:solidFill>
                  <a:schemeClr val="bg2"/>
                </a:solidFill>
                <a:latin typeface="Calibri" panose="020F0502020204030204" pitchFamily="34" charset="0"/>
              </a:defRPr>
            </a:lvl1pPr>
          </a:lstStyle>
          <a:p>
            <a:pPr lvl="0"/>
            <a:r>
              <a:rPr lang="en-US"/>
              <a:t>Click to edit Master text styles</a:t>
            </a:r>
          </a:p>
        </p:txBody>
      </p:sp>
      <p:sp>
        <p:nvSpPr>
          <p:cNvPr id="11" name="Content Placeholder 10">
            <a:extLst>
              <a:ext uri="{FF2B5EF4-FFF2-40B4-BE49-F238E27FC236}">
                <a16:creationId xmlns:a16="http://schemas.microsoft.com/office/drawing/2014/main" id="{E192D4FA-8B74-D9BB-3721-EB254BA70D2A}"/>
              </a:ext>
            </a:extLst>
          </p:cNvPr>
          <p:cNvSpPr>
            <a:spLocks noGrp="1"/>
          </p:cNvSpPr>
          <p:nvPr>
            <p:ph sz="quarter" idx="18"/>
          </p:nvPr>
        </p:nvSpPr>
        <p:spPr>
          <a:xfrm>
            <a:off x="304800" y="2476500"/>
            <a:ext cx="5019674"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CB519CBB-4227-7F16-2835-4C3DEA36D06C}"/>
              </a:ext>
            </a:extLst>
          </p:cNvPr>
          <p:cNvSpPr>
            <a:spLocks noGrp="1"/>
          </p:cNvSpPr>
          <p:nvPr>
            <p:ph sz="quarter" idx="19"/>
          </p:nvPr>
        </p:nvSpPr>
        <p:spPr>
          <a:xfrm>
            <a:off x="6096000" y="2476500"/>
            <a:ext cx="488762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FD096F7E-79D9-5A90-9CFC-21B61FD61545}"/>
              </a:ext>
            </a:extLst>
          </p:cNvPr>
          <p:cNvCxnSpPr/>
          <p:nvPr userDrawn="1"/>
        </p:nvCxnSpPr>
        <p:spPr>
          <a:xfrm>
            <a:off x="304800" y="1008735"/>
            <a:ext cx="11582400" cy="0"/>
          </a:xfrm>
          <a:prstGeom prst="line">
            <a:avLst/>
          </a:prstGeom>
          <a:ln w="12700">
            <a:solidFill>
              <a:srgbClr val="0065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48942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with Subheads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26932-7F95-1C30-101E-156F47BE62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8C8DF0-CB32-1861-4559-0379BECA0731}"/>
              </a:ext>
            </a:extLst>
          </p:cNvPr>
          <p:cNvSpPr>
            <a:spLocks noGrp="1"/>
          </p:cNvSpPr>
          <p:nvPr>
            <p:ph type="dt" sz="half" idx="10"/>
          </p:nvPr>
        </p:nvSpPr>
        <p:spPr/>
        <p:txBody>
          <a:bodyPr/>
          <a:lstStyle/>
          <a:p>
            <a:r>
              <a:rPr lang="en-US"/>
              <a:t>8/29/2022</a:t>
            </a:r>
          </a:p>
        </p:txBody>
      </p:sp>
      <p:sp>
        <p:nvSpPr>
          <p:cNvPr id="4" name="Slide Number Placeholder 3">
            <a:extLst>
              <a:ext uri="{FF2B5EF4-FFF2-40B4-BE49-F238E27FC236}">
                <a16:creationId xmlns:a16="http://schemas.microsoft.com/office/drawing/2014/main" id="{B0EA8361-BC57-8618-9641-D123AD142E80}"/>
              </a:ext>
            </a:extLst>
          </p:cNvPr>
          <p:cNvSpPr>
            <a:spLocks noGrp="1"/>
          </p:cNvSpPr>
          <p:nvPr>
            <p:ph type="sldNum" sz="quarter" idx="11"/>
          </p:nvPr>
        </p:nvSpPr>
        <p:spPr/>
        <p:txBody>
          <a:bodyPr/>
          <a:lstStyle/>
          <a:p>
            <a:fld id="{45EBD3CB-B0EF-374D-A7D9-9E1E0B8E9BAC}" type="slidenum">
              <a:rPr lang="en-US" smtClean="0"/>
              <a:t>‹#›</a:t>
            </a:fld>
            <a:endParaRPr lang="en-US"/>
          </a:p>
        </p:txBody>
      </p:sp>
      <p:sp>
        <p:nvSpPr>
          <p:cNvPr id="5" name="Footer Placeholder 4">
            <a:extLst>
              <a:ext uri="{FF2B5EF4-FFF2-40B4-BE49-F238E27FC236}">
                <a16:creationId xmlns:a16="http://schemas.microsoft.com/office/drawing/2014/main" id="{225CE680-F38B-0B75-405E-77090B61B7AE}"/>
              </a:ext>
            </a:extLst>
          </p:cNvPr>
          <p:cNvSpPr>
            <a:spLocks noGrp="1"/>
          </p:cNvSpPr>
          <p:nvPr>
            <p:ph type="ftr" sz="quarter" idx="12"/>
          </p:nvPr>
        </p:nvSpPr>
        <p:spPr/>
        <p:txBody>
          <a:bodyPr/>
          <a:lstStyle/>
          <a:p>
            <a:endParaRPr lang="en-US"/>
          </a:p>
        </p:txBody>
      </p:sp>
      <p:sp>
        <p:nvSpPr>
          <p:cNvPr id="9" name="Text Placeholder 8">
            <a:extLst>
              <a:ext uri="{FF2B5EF4-FFF2-40B4-BE49-F238E27FC236}">
                <a16:creationId xmlns:a16="http://schemas.microsoft.com/office/drawing/2014/main" id="{544C641A-ACBB-1CE7-CB8C-9E8DFE1284CC}"/>
              </a:ext>
            </a:extLst>
          </p:cNvPr>
          <p:cNvSpPr>
            <a:spLocks noGrp="1"/>
          </p:cNvSpPr>
          <p:nvPr>
            <p:ph type="body" sz="quarter" idx="14"/>
          </p:nvPr>
        </p:nvSpPr>
        <p:spPr>
          <a:xfrm>
            <a:off x="304801" y="1395413"/>
            <a:ext cx="5019674" cy="1081087"/>
          </a:xfrm>
        </p:spPr>
        <p:txBody>
          <a:bodyPr bIns="182880" anchor="b" anchorCtr="0">
            <a:normAutofit/>
          </a:bodyPr>
          <a:lstStyle>
            <a:lvl1pPr>
              <a:defRPr sz="1400" b="1" i="0" cap="all" baseline="0">
                <a:solidFill>
                  <a:schemeClr val="bg2"/>
                </a:solidFill>
                <a:latin typeface="Calibri" panose="020F0502020204030204" pitchFamily="34" charset="0"/>
              </a:defRPr>
            </a:lvl1pPr>
          </a:lstStyle>
          <a:p>
            <a:pPr lvl="0"/>
            <a:r>
              <a:rPr lang="en-US"/>
              <a:t>Click to edit Master text styles</a:t>
            </a:r>
          </a:p>
        </p:txBody>
      </p:sp>
      <p:sp>
        <p:nvSpPr>
          <p:cNvPr id="14" name="Text Placeholder 8">
            <a:extLst>
              <a:ext uri="{FF2B5EF4-FFF2-40B4-BE49-F238E27FC236}">
                <a16:creationId xmlns:a16="http://schemas.microsoft.com/office/drawing/2014/main" id="{BD0DB819-505A-4F18-B3C4-534EEDD27AA5}"/>
              </a:ext>
            </a:extLst>
          </p:cNvPr>
          <p:cNvSpPr>
            <a:spLocks noGrp="1"/>
          </p:cNvSpPr>
          <p:nvPr>
            <p:ph type="body" sz="quarter" idx="16"/>
          </p:nvPr>
        </p:nvSpPr>
        <p:spPr>
          <a:xfrm>
            <a:off x="6096001" y="1395413"/>
            <a:ext cx="4887620" cy="1081087"/>
          </a:xfrm>
        </p:spPr>
        <p:txBody>
          <a:bodyPr bIns="182880" anchor="b" anchorCtr="0">
            <a:normAutofit/>
          </a:bodyPr>
          <a:lstStyle>
            <a:lvl1pPr>
              <a:defRPr sz="1400" b="1" i="0" cap="all" baseline="0">
                <a:solidFill>
                  <a:schemeClr val="bg2"/>
                </a:solidFill>
                <a:latin typeface="Calibri" panose="020F0502020204030204" pitchFamily="34" charset="0"/>
              </a:defRPr>
            </a:lvl1pPr>
          </a:lstStyle>
          <a:p>
            <a:pPr lvl="0"/>
            <a:r>
              <a:rPr lang="en-US"/>
              <a:t>Click to edit Master text styles</a:t>
            </a:r>
          </a:p>
        </p:txBody>
      </p:sp>
      <p:sp>
        <p:nvSpPr>
          <p:cNvPr id="10" name="Content Placeholder 2">
            <a:extLst>
              <a:ext uri="{FF2B5EF4-FFF2-40B4-BE49-F238E27FC236}">
                <a16:creationId xmlns:a16="http://schemas.microsoft.com/office/drawing/2014/main" id="{7B4B2D98-81ED-FF6E-8F54-27837AA8CF02}"/>
              </a:ext>
            </a:extLst>
          </p:cNvPr>
          <p:cNvSpPr>
            <a:spLocks noGrp="1"/>
          </p:cNvSpPr>
          <p:nvPr>
            <p:ph sz="half" idx="1"/>
          </p:nvPr>
        </p:nvSpPr>
        <p:spPr>
          <a:xfrm>
            <a:off x="304798" y="2476500"/>
            <a:ext cx="5019674" cy="3295650"/>
          </a:xfrm>
        </p:spPr>
        <p:txBody>
          <a:bodyPr/>
          <a:lstStyle>
            <a:lvl1pPr marL="194310" indent="-192024">
              <a:buClr>
                <a:srgbClr val="FF6000"/>
              </a:buClr>
              <a:buSzPct val="60000"/>
              <a:buFont typeface="System Font Regular"/>
              <a:buChar char="➤"/>
              <a:defRPr/>
            </a:lvl1pPr>
            <a:lvl2pPr marL="411480" indent="-192024">
              <a:buClr>
                <a:srgbClr val="FF6000"/>
              </a:buClr>
              <a:buSzPct val="60000"/>
              <a:buFont typeface="System Font Regular"/>
              <a:buChar char="➤"/>
              <a:defRPr/>
            </a:lvl2pPr>
            <a:lvl3pPr marL="576072" indent="-137160">
              <a:buClr>
                <a:srgbClr val="FF6000"/>
              </a:buClr>
              <a:buSzPct val="60000"/>
              <a:buFont typeface="System Font Regular"/>
              <a:buChar char="➤"/>
              <a:defRPr/>
            </a:lvl3pPr>
            <a:lvl4pPr marL="713232" indent="-128016">
              <a:buClr>
                <a:srgbClr val="FF6000"/>
              </a:buClr>
              <a:buSzPct val="60000"/>
              <a:buFont typeface="System Font Regular"/>
              <a:buChar char="➤"/>
              <a:defRPr/>
            </a:lvl4pPr>
            <a:lvl5pPr marL="850392" indent="-128016">
              <a:buClr>
                <a:srgbClr val="FF6000"/>
              </a:buClr>
              <a:buSzPct val="60000"/>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C5A9EA98-E34B-E2A6-9C8E-6478F78C91DB}"/>
              </a:ext>
            </a:extLst>
          </p:cNvPr>
          <p:cNvSpPr>
            <a:spLocks noGrp="1"/>
          </p:cNvSpPr>
          <p:nvPr>
            <p:ph sz="half" idx="18"/>
          </p:nvPr>
        </p:nvSpPr>
        <p:spPr>
          <a:xfrm>
            <a:off x="6096000" y="2476500"/>
            <a:ext cx="4887620" cy="3295650"/>
          </a:xfrm>
        </p:spPr>
        <p:txBody>
          <a:bodyPr/>
          <a:lstStyle>
            <a:lvl1pPr marL="194310" indent="-192024">
              <a:buClr>
                <a:srgbClr val="FF6000"/>
              </a:buClr>
              <a:buSzPct val="60000"/>
              <a:buFont typeface="System Font Regular"/>
              <a:buChar char="➤"/>
              <a:defRPr/>
            </a:lvl1pPr>
            <a:lvl2pPr marL="411480" indent="-192024">
              <a:buClr>
                <a:srgbClr val="FF6000"/>
              </a:buClr>
              <a:buSzPct val="60000"/>
              <a:buFont typeface="System Font Regular"/>
              <a:buChar char="➤"/>
              <a:defRPr/>
            </a:lvl2pPr>
            <a:lvl3pPr marL="576072" indent="-137160">
              <a:buClr>
                <a:srgbClr val="FF6000"/>
              </a:buClr>
              <a:buSzPct val="60000"/>
              <a:buFont typeface="System Font Regular"/>
              <a:buChar char="➤"/>
              <a:defRPr/>
            </a:lvl3pPr>
            <a:lvl4pPr marL="713232" indent="-128016">
              <a:buClr>
                <a:srgbClr val="FF6000"/>
              </a:buClr>
              <a:buSzPct val="60000"/>
              <a:buFont typeface="System Font Regular"/>
              <a:buChar char="➤"/>
              <a:defRPr/>
            </a:lvl4pPr>
            <a:lvl5pPr marL="850392" indent="-128016">
              <a:buClr>
                <a:srgbClr val="FF6000"/>
              </a:buClr>
              <a:buSzPct val="60000"/>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DFC59B38-1987-7596-DE9A-A99DD8138D59}"/>
              </a:ext>
            </a:extLst>
          </p:cNvPr>
          <p:cNvCxnSpPr/>
          <p:nvPr userDrawn="1"/>
        </p:nvCxnSpPr>
        <p:spPr>
          <a:xfrm>
            <a:off x="304800" y="1008735"/>
            <a:ext cx="11582400" cy="0"/>
          </a:xfrm>
          <a:prstGeom prst="line">
            <a:avLst/>
          </a:prstGeom>
          <a:ln w="12700">
            <a:solidFill>
              <a:srgbClr val="0065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244013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26932-7F95-1C30-101E-156F47BE62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8C8DF0-CB32-1861-4559-0379BECA0731}"/>
              </a:ext>
            </a:extLst>
          </p:cNvPr>
          <p:cNvSpPr>
            <a:spLocks noGrp="1"/>
          </p:cNvSpPr>
          <p:nvPr>
            <p:ph type="dt" sz="half" idx="10"/>
          </p:nvPr>
        </p:nvSpPr>
        <p:spPr/>
        <p:txBody>
          <a:bodyPr/>
          <a:lstStyle/>
          <a:p>
            <a:r>
              <a:rPr lang="en-US"/>
              <a:t>8/29/2022</a:t>
            </a:r>
          </a:p>
        </p:txBody>
      </p:sp>
      <p:sp>
        <p:nvSpPr>
          <p:cNvPr id="4" name="Slide Number Placeholder 3">
            <a:extLst>
              <a:ext uri="{FF2B5EF4-FFF2-40B4-BE49-F238E27FC236}">
                <a16:creationId xmlns:a16="http://schemas.microsoft.com/office/drawing/2014/main" id="{B0EA8361-BC57-8618-9641-D123AD142E80}"/>
              </a:ext>
            </a:extLst>
          </p:cNvPr>
          <p:cNvSpPr>
            <a:spLocks noGrp="1"/>
          </p:cNvSpPr>
          <p:nvPr>
            <p:ph type="sldNum" sz="quarter" idx="11"/>
          </p:nvPr>
        </p:nvSpPr>
        <p:spPr/>
        <p:txBody>
          <a:bodyPr/>
          <a:lstStyle/>
          <a:p>
            <a:fld id="{45EBD3CB-B0EF-374D-A7D9-9E1E0B8E9BAC}" type="slidenum">
              <a:rPr lang="en-US" smtClean="0"/>
              <a:t>‹#›</a:t>
            </a:fld>
            <a:endParaRPr lang="en-US"/>
          </a:p>
        </p:txBody>
      </p:sp>
      <p:sp>
        <p:nvSpPr>
          <p:cNvPr id="5" name="Footer Placeholder 4">
            <a:extLst>
              <a:ext uri="{FF2B5EF4-FFF2-40B4-BE49-F238E27FC236}">
                <a16:creationId xmlns:a16="http://schemas.microsoft.com/office/drawing/2014/main" id="{225CE680-F38B-0B75-405E-77090B61B7AE}"/>
              </a:ext>
            </a:extLst>
          </p:cNvPr>
          <p:cNvSpPr>
            <a:spLocks noGrp="1"/>
          </p:cNvSpPr>
          <p:nvPr>
            <p:ph type="ftr" sz="quarter" idx="12"/>
          </p:nvPr>
        </p:nvSpPr>
        <p:spPr/>
        <p:txBody>
          <a:bodyPr/>
          <a:lstStyle/>
          <a:p>
            <a:endParaRPr lang="en-US"/>
          </a:p>
        </p:txBody>
      </p:sp>
      <p:sp>
        <p:nvSpPr>
          <p:cNvPr id="10" name="Content Placeholder 2">
            <a:extLst>
              <a:ext uri="{FF2B5EF4-FFF2-40B4-BE49-F238E27FC236}">
                <a16:creationId xmlns:a16="http://schemas.microsoft.com/office/drawing/2014/main" id="{7B4B2D98-81ED-FF6E-8F54-27837AA8CF02}"/>
              </a:ext>
            </a:extLst>
          </p:cNvPr>
          <p:cNvSpPr>
            <a:spLocks noGrp="1"/>
          </p:cNvSpPr>
          <p:nvPr>
            <p:ph sz="half" idx="1"/>
          </p:nvPr>
        </p:nvSpPr>
        <p:spPr>
          <a:xfrm>
            <a:off x="304798" y="1395413"/>
            <a:ext cx="5019674" cy="4376737"/>
          </a:xfrm>
        </p:spPr>
        <p:txBody>
          <a:bodyPr/>
          <a:lstStyle>
            <a:lvl1pPr marL="194310" indent="-192024">
              <a:buClr>
                <a:srgbClr val="FF6000"/>
              </a:buClr>
              <a:buSzPct val="60000"/>
              <a:buFont typeface="System Font Regular"/>
              <a:buChar char="➤"/>
              <a:defRPr/>
            </a:lvl1pPr>
            <a:lvl2pPr marL="411480" indent="-192024">
              <a:buClr>
                <a:srgbClr val="FF6000"/>
              </a:buClr>
              <a:buSzPct val="60000"/>
              <a:buFont typeface="System Font Regular"/>
              <a:buChar char="➤"/>
              <a:defRPr/>
            </a:lvl2pPr>
            <a:lvl3pPr marL="576072" indent="-137160">
              <a:buClr>
                <a:srgbClr val="FF6000"/>
              </a:buClr>
              <a:buSzPct val="60000"/>
              <a:buFont typeface="System Font Regular"/>
              <a:buChar char="➤"/>
              <a:defRPr/>
            </a:lvl3pPr>
            <a:lvl4pPr marL="713232" indent="-128016">
              <a:buClr>
                <a:srgbClr val="FF6000"/>
              </a:buClr>
              <a:buSzPct val="60000"/>
              <a:buFont typeface="System Font Regular"/>
              <a:buChar char="➤"/>
              <a:defRPr/>
            </a:lvl4pPr>
            <a:lvl5pPr marL="850392" indent="-128016">
              <a:buClr>
                <a:srgbClr val="FF6000"/>
              </a:buClr>
              <a:buSzPct val="60000"/>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C5A9EA98-E34B-E2A6-9C8E-6478F78C91DB}"/>
              </a:ext>
            </a:extLst>
          </p:cNvPr>
          <p:cNvSpPr>
            <a:spLocks noGrp="1"/>
          </p:cNvSpPr>
          <p:nvPr>
            <p:ph sz="half" idx="18"/>
          </p:nvPr>
        </p:nvSpPr>
        <p:spPr>
          <a:xfrm>
            <a:off x="6096000" y="1395413"/>
            <a:ext cx="4887620" cy="4376737"/>
          </a:xfrm>
        </p:spPr>
        <p:txBody>
          <a:bodyPr/>
          <a:lstStyle>
            <a:lvl1pPr marL="194310" indent="-192024">
              <a:buClr>
                <a:srgbClr val="FF6000"/>
              </a:buClr>
              <a:buSzPct val="60000"/>
              <a:buFont typeface="System Font Regular"/>
              <a:buChar char="➤"/>
              <a:defRPr/>
            </a:lvl1pPr>
            <a:lvl2pPr marL="411480" indent="-192024">
              <a:buClr>
                <a:srgbClr val="FF6000"/>
              </a:buClr>
              <a:buSzPct val="60000"/>
              <a:buFont typeface="System Font Regular"/>
              <a:buChar char="➤"/>
              <a:defRPr/>
            </a:lvl2pPr>
            <a:lvl3pPr marL="576072" indent="-137160">
              <a:buClr>
                <a:srgbClr val="FF6000"/>
              </a:buClr>
              <a:buSzPct val="60000"/>
              <a:buFont typeface="System Font Regular"/>
              <a:buChar char="➤"/>
              <a:defRPr/>
            </a:lvl3pPr>
            <a:lvl4pPr marL="713232" indent="-128016">
              <a:buClr>
                <a:srgbClr val="FF6000"/>
              </a:buClr>
              <a:buSzPct val="60000"/>
              <a:buFont typeface="System Font Regular"/>
              <a:buChar char="➤"/>
              <a:defRPr/>
            </a:lvl4pPr>
            <a:lvl5pPr marL="850392" indent="-128016">
              <a:buClr>
                <a:srgbClr val="FF6000"/>
              </a:buClr>
              <a:buSzPct val="60000"/>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4875628F-442E-86E8-4A21-5F1B87199E67}"/>
              </a:ext>
            </a:extLst>
          </p:cNvPr>
          <p:cNvCxnSpPr/>
          <p:nvPr userDrawn="1"/>
        </p:nvCxnSpPr>
        <p:spPr>
          <a:xfrm>
            <a:off x="304800" y="1008735"/>
            <a:ext cx="11582400" cy="0"/>
          </a:xfrm>
          <a:prstGeom prst="line">
            <a:avLst/>
          </a:prstGeom>
          <a:ln w="12700">
            <a:solidFill>
              <a:srgbClr val="0065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654844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26932-7F95-1C30-101E-156F47BE62DD}"/>
              </a:ext>
            </a:extLst>
          </p:cNvPr>
          <p:cNvSpPr>
            <a:spLocks noGrp="1"/>
          </p:cNvSpPr>
          <p:nvPr>
            <p:ph type="title" hasCustomPrompt="1"/>
          </p:nvPr>
        </p:nvSpPr>
        <p:spPr>
          <a:xfrm>
            <a:off x="304800" y="0"/>
            <a:ext cx="5791200" cy="1371150"/>
          </a:xfrm>
        </p:spPr>
        <p:txBody>
          <a:bodyPr/>
          <a:lstStyle/>
          <a:p>
            <a:r>
              <a:rPr lang="en-US"/>
              <a:t>Click to edit </a:t>
            </a:r>
            <a:br>
              <a:rPr lang="en-US"/>
            </a:br>
            <a:r>
              <a:rPr lang="en-US"/>
              <a:t>Master title style</a:t>
            </a:r>
          </a:p>
        </p:txBody>
      </p:sp>
      <p:sp>
        <p:nvSpPr>
          <p:cNvPr id="3" name="Date Placeholder 2">
            <a:extLst>
              <a:ext uri="{FF2B5EF4-FFF2-40B4-BE49-F238E27FC236}">
                <a16:creationId xmlns:a16="http://schemas.microsoft.com/office/drawing/2014/main" id="{A38C8DF0-CB32-1861-4559-0379BECA0731}"/>
              </a:ext>
            </a:extLst>
          </p:cNvPr>
          <p:cNvSpPr>
            <a:spLocks noGrp="1"/>
          </p:cNvSpPr>
          <p:nvPr>
            <p:ph type="dt" sz="half" idx="10"/>
          </p:nvPr>
        </p:nvSpPr>
        <p:spPr/>
        <p:txBody>
          <a:bodyPr/>
          <a:lstStyle/>
          <a:p>
            <a:r>
              <a:rPr lang="en-US"/>
              <a:t>8/29/2022</a:t>
            </a:r>
          </a:p>
        </p:txBody>
      </p:sp>
      <p:sp>
        <p:nvSpPr>
          <p:cNvPr id="4" name="Slide Number Placeholder 3">
            <a:extLst>
              <a:ext uri="{FF2B5EF4-FFF2-40B4-BE49-F238E27FC236}">
                <a16:creationId xmlns:a16="http://schemas.microsoft.com/office/drawing/2014/main" id="{B0EA8361-BC57-8618-9641-D123AD142E80}"/>
              </a:ext>
            </a:extLst>
          </p:cNvPr>
          <p:cNvSpPr>
            <a:spLocks noGrp="1"/>
          </p:cNvSpPr>
          <p:nvPr>
            <p:ph type="sldNum" sz="quarter" idx="11"/>
          </p:nvPr>
        </p:nvSpPr>
        <p:spPr/>
        <p:txBody>
          <a:bodyPr/>
          <a:lstStyle/>
          <a:p>
            <a:fld id="{45EBD3CB-B0EF-374D-A7D9-9E1E0B8E9BAC}" type="slidenum">
              <a:rPr lang="en-US" smtClean="0"/>
              <a:t>‹#›</a:t>
            </a:fld>
            <a:endParaRPr lang="en-US"/>
          </a:p>
        </p:txBody>
      </p:sp>
      <p:sp>
        <p:nvSpPr>
          <p:cNvPr id="5" name="Footer Placeholder 4">
            <a:extLst>
              <a:ext uri="{FF2B5EF4-FFF2-40B4-BE49-F238E27FC236}">
                <a16:creationId xmlns:a16="http://schemas.microsoft.com/office/drawing/2014/main" id="{225CE680-F38B-0B75-405E-77090B61B7AE}"/>
              </a:ext>
            </a:extLst>
          </p:cNvPr>
          <p:cNvSpPr>
            <a:spLocks noGrp="1"/>
          </p:cNvSpPr>
          <p:nvPr>
            <p:ph type="ftr" sz="quarter" idx="12"/>
          </p:nvPr>
        </p:nvSpPr>
        <p:spPr/>
        <p:txBody>
          <a:bodyPr/>
          <a:lstStyle/>
          <a:p>
            <a:endParaRPr lang="en-US"/>
          </a:p>
        </p:txBody>
      </p:sp>
      <p:sp>
        <p:nvSpPr>
          <p:cNvPr id="9" name="Text Placeholder 8">
            <a:extLst>
              <a:ext uri="{FF2B5EF4-FFF2-40B4-BE49-F238E27FC236}">
                <a16:creationId xmlns:a16="http://schemas.microsoft.com/office/drawing/2014/main" id="{544C641A-ACBB-1CE7-CB8C-9E8DFE1284CC}"/>
              </a:ext>
            </a:extLst>
          </p:cNvPr>
          <p:cNvSpPr>
            <a:spLocks noGrp="1"/>
          </p:cNvSpPr>
          <p:nvPr>
            <p:ph type="body" sz="quarter" idx="14"/>
          </p:nvPr>
        </p:nvSpPr>
        <p:spPr>
          <a:xfrm>
            <a:off x="304800" y="1396242"/>
            <a:ext cx="5791199" cy="603404"/>
          </a:xfrm>
        </p:spPr>
        <p:txBody>
          <a:bodyPr bIns="182880" anchor="b" anchorCtr="0">
            <a:normAutofit/>
          </a:bodyPr>
          <a:lstStyle>
            <a:lvl1pPr>
              <a:defRPr sz="1400" b="1" i="0" cap="all" baseline="0">
                <a:solidFill>
                  <a:schemeClr val="bg2"/>
                </a:solidFill>
                <a:latin typeface="Calibri" panose="020F0502020204030204" pitchFamily="34" charset="0"/>
              </a:defRPr>
            </a:lvl1pPr>
          </a:lstStyle>
          <a:p>
            <a:pPr lvl="0"/>
            <a:r>
              <a:rPr lang="en-US"/>
              <a:t>Click to edit Master text styles</a:t>
            </a:r>
          </a:p>
        </p:txBody>
      </p:sp>
      <p:sp>
        <p:nvSpPr>
          <p:cNvPr id="10" name="Content Placeholder 2">
            <a:extLst>
              <a:ext uri="{FF2B5EF4-FFF2-40B4-BE49-F238E27FC236}">
                <a16:creationId xmlns:a16="http://schemas.microsoft.com/office/drawing/2014/main" id="{7B4B2D98-81ED-FF6E-8F54-27837AA8CF02}"/>
              </a:ext>
            </a:extLst>
          </p:cNvPr>
          <p:cNvSpPr>
            <a:spLocks noGrp="1"/>
          </p:cNvSpPr>
          <p:nvPr>
            <p:ph sz="half" idx="1"/>
          </p:nvPr>
        </p:nvSpPr>
        <p:spPr>
          <a:xfrm>
            <a:off x="304798" y="1999646"/>
            <a:ext cx="5791200" cy="4104330"/>
          </a:xfrm>
        </p:spPr>
        <p:txBody>
          <a:bodyPr/>
          <a:lstStyle>
            <a:lvl1pPr marL="194310" indent="-192024">
              <a:buClr>
                <a:srgbClr val="FF6000"/>
              </a:buClr>
              <a:buSzPct val="60000"/>
              <a:buFont typeface="System Font Regular"/>
              <a:buChar char="➤"/>
              <a:defRPr/>
            </a:lvl1pPr>
            <a:lvl2pPr marL="411480" indent="-192024">
              <a:buClr>
                <a:srgbClr val="FF6000"/>
              </a:buClr>
              <a:buSzPct val="60000"/>
              <a:buFont typeface="System Font Regular"/>
              <a:buChar char="➤"/>
              <a:defRPr/>
            </a:lvl2pPr>
            <a:lvl3pPr marL="576072" indent="-137160">
              <a:buClr>
                <a:srgbClr val="FF6000"/>
              </a:buClr>
              <a:buSzPct val="60000"/>
              <a:buFont typeface="System Font Regular"/>
              <a:buChar char="➤"/>
              <a:defRPr/>
            </a:lvl3pPr>
            <a:lvl4pPr marL="713232" indent="-128016">
              <a:buClr>
                <a:srgbClr val="FF6000"/>
              </a:buClr>
              <a:buSzPct val="60000"/>
              <a:buFont typeface="System Font Regular"/>
              <a:buChar char="➤"/>
              <a:defRPr/>
            </a:lvl4pPr>
            <a:lvl5pPr marL="850392" indent="-128016">
              <a:buClr>
                <a:srgbClr val="FF6000"/>
              </a:buClr>
              <a:buSzPct val="60000"/>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C5A9EA98-E34B-E2A6-9C8E-6478F78C91DB}"/>
              </a:ext>
            </a:extLst>
          </p:cNvPr>
          <p:cNvSpPr>
            <a:spLocks noGrp="1"/>
          </p:cNvSpPr>
          <p:nvPr>
            <p:ph sz="half" idx="18"/>
          </p:nvPr>
        </p:nvSpPr>
        <p:spPr>
          <a:xfrm>
            <a:off x="6381749" y="353974"/>
            <a:ext cx="5505449" cy="5932526"/>
          </a:xfrm>
        </p:spPr>
        <p:txBody>
          <a:bodyPr/>
          <a:lstStyle>
            <a:lvl1pPr marL="194310" indent="-192024">
              <a:buClr>
                <a:srgbClr val="FF6000"/>
              </a:buClr>
              <a:buSzPct val="60000"/>
              <a:buFont typeface="System Font Regular"/>
              <a:buChar char="➤"/>
              <a:defRPr/>
            </a:lvl1pPr>
            <a:lvl2pPr marL="411480" indent="-192024">
              <a:buClr>
                <a:srgbClr val="FF6000"/>
              </a:buClr>
              <a:buSzPct val="60000"/>
              <a:buFont typeface="System Font Regular"/>
              <a:buChar char="➤"/>
              <a:defRPr/>
            </a:lvl2pPr>
            <a:lvl3pPr marL="576072" indent="-137160">
              <a:buClr>
                <a:srgbClr val="FF6000"/>
              </a:buClr>
              <a:buSzPct val="60000"/>
              <a:buFont typeface="System Font Regular"/>
              <a:buChar char="➤"/>
              <a:defRPr/>
            </a:lvl3pPr>
            <a:lvl4pPr marL="713232" indent="-128016">
              <a:buClr>
                <a:srgbClr val="FF6000"/>
              </a:buClr>
              <a:buSzPct val="60000"/>
              <a:buFont typeface="System Font Regular"/>
              <a:buChar char="➤"/>
              <a:defRPr/>
            </a:lvl4pPr>
            <a:lvl5pPr marL="850392" indent="-128016">
              <a:buClr>
                <a:srgbClr val="FF6000"/>
              </a:buClr>
              <a:buSzPct val="60000"/>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DFC59B38-1987-7596-DE9A-A99DD8138D59}"/>
              </a:ext>
            </a:extLst>
          </p:cNvPr>
          <p:cNvCxnSpPr/>
          <p:nvPr userDrawn="1"/>
        </p:nvCxnSpPr>
        <p:spPr>
          <a:xfrm flipV="1">
            <a:off x="304800" y="1371150"/>
            <a:ext cx="5791200" cy="11074"/>
          </a:xfrm>
          <a:prstGeom prst="line">
            <a:avLst/>
          </a:prstGeom>
          <a:ln w="12700">
            <a:solidFill>
              <a:srgbClr val="0065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437732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D92FE15-AE06-C6D8-888A-9BB13880221C}"/>
              </a:ext>
            </a:extLst>
          </p:cNvPr>
          <p:cNvCxnSpPr/>
          <p:nvPr userDrawn="1"/>
        </p:nvCxnSpPr>
        <p:spPr>
          <a:xfrm>
            <a:off x="304800" y="1008735"/>
            <a:ext cx="11582400" cy="0"/>
          </a:xfrm>
          <a:prstGeom prst="line">
            <a:avLst/>
          </a:prstGeom>
          <a:ln w="12700">
            <a:solidFill>
              <a:srgbClr val="0065A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3C26932-7F95-1C30-101E-156F47BE62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8C8DF0-CB32-1861-4559-0379BECA0731}"/>
              </a:ext>
            </a:extLst>
          </p:cNvPr>
          <p:cNvSpPr>
            <a:spLocks noGrp="1"/>
          </p:cNvSpPr>
          <p:nvPr>
            <p:ph type="dt" sz="half" idx="10"/>
          </p:nvPr>
        </p:nvSpPr>
        <p:spPr/>
        <p:txBody>
          <a:bodyPr/>
          <a:lstStyle/>
          <a:p>
            <a:r>
              <a:rPr lang="en-US"/>
              <a:t>8/29/2022</a:t>
            </a:r>
          </a:p>
        </p:txBody>
      </p:sp>
      <p:sp>
        <p:nvSpPr>
          <p:cNvPr id="4" name="Slide Number Placeholder 3">
            <a:extLst>
              <a:ext uri="{FF2B5EF4-FFF2-40B4-BE49-F238E27FC236}">
                <a16:creationId xmlns:a16="http://schemas.microsoft.com/office/drawing/2014/main" id="{B0EA8361-BC57-8618-9641-D123AD142E80}"/>
              </a:ext>
            </a:extLst>
          </p:cNvPr>
          <p:cNvSpPr>
            <a:spLocks noGrp="1"/>
          </p:cNvSpPr>
          <p:nvPr>
            <p:ph type="sldNum" sz="quarter" idx="11"/>
          </p:nvPr>
        </p:nvSpPr>
        <p:spPr/>
        <p:txBody>
          <a:bodyPr/>
          <a:lstStyle/>
          <a:p>
            <a:fld id="{45EBD3CB-B0EF-374D-A7D9-9E1E0B8E9BAC}" type="slidenum">
              <a:rPr lang="en-US" smtClean="0"/>
              <a:t>‹#›</a:t>
            </a:fld>
            <a:endParaRPr lang="en-US"/>
          </a:p>
        </p:txBody>
      </p:sp>
      <p:sp>
        <p:nvSpPr>
          <p:cNvPr id="5" name="Footer Placeholder 4">
            <a:extLst>
              <a:ext uri="{FF2B5EF4-FFF2-40B4-BE49-F238E27FC236}">
                <a16:creationId xmlns:a16="http://schemas.microsoft.com/office/drawing/2014/main" id="{225CE680-F38B-0B75-405E-77090B61B7AE}"/>
              </a:ext>
            </a:extLst>
          </p:cNvPr>
          <p:cNvSpPr>
            <a:spLocks noGrp="1"/>
          </p:cNvSpPr>
          <p:nvPr>
            <p:ph type="ftr" sz="quarter" idx="12"/>
          </p:nvPr>
        </p:nvSpPr>
        <p:spPr/>
        <p:txBody>
          <a:bodyPr/>
          <a:lstStyle/>
          <a:p>
            <a:endParaRPr lang="en-US"/>
          </a:p>
        </p:txBody>
      </p:sp>
      <p:sp>
        <p:nvSpPr>
          <p:cNvPr id="7" name="Text Placeholder 6">
            <a:extLst>
              <a:ext uri="{FF2B5EF4-FFF2-40B4-BE49-F238E27FC236}">
                <a16:creationId xmlns:a16="http://schemas.microsoft.com/office/drawing/2014/main" id="{F12363B3-A549-E43E-6BA7-60EE949B044D}"/>
              </a:ext>
            </a:extLst>
          </p:cNvPr>
          <p:cNvSpPr>
            <a:spLocks noGrp="1"/>
          </p:cNvSpPr>
          <p:nvPr>
            <p:ph type="body" sz="quarter" idx="13"/>
          </p:nvPr>
        </p:nvSpPr>
        <p:spPr>
          <a:xfrm>
            <a:off x="304800" y="2476500"/>
            <a:ext cx="6705600" cy="36385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544C641A-ACBB-1CE7-CB8C-9E8DFE1284CC}"/>
              </a:ext>
            </a:extLst>
          </p:cNvPr>
          <p:cNvSpPr>
            <a:spLocks noGrp="1"/>
          </p:cNvSpPr>
          <p:nvPr>
            <p:ph type="body" sz="quarter" idx="14"/>
          </p:nvPr>
        </p:nvSpPr>
        <p:spPr>
          <a:xfrm>
            <a:off x="304800" y="1634017"/>
            <a:ext cx="6705599" cy="842483"/>
          </a:xfrm>
        </p:spPr>
        <p:txBody>
          <a:bodyPr bIns="182880" anchor="b" anchorCtr="0">
            <a:normAutofit/>
          </a:bodyPr>
          <a:lstStyle>
            <a:lvl1pPr>
              <a:defRPr sz="1400" b="1" i="0" cap="all" baseline="0">
                <a:solidFill>
                  <a:schemeClr val="bg2"/>
                </a:solidFill>
                <a:latin typeface="Calibri" panose="020F0502020204030204" pitchFamily="34" charset="0"/>
              </a:defRPr>
            </a:lvl1pPr>
          </a:lstStyle>
          <a:p>
            <a:pPr lvl="0"/>
            <a:r>
              <a:rPr lang="en-US"/>
              <a:t>Click to edit Master text styles</a:t>
            </a:r>
          </a:p>
        </p:txBody>
      </p:sp>
      <p:sp>
        <p:nvSpPr>
          <p:cNvPr id="6" name="Picture Placeholder 2">
            <a:extLst>
              <a:ext uri="{FF2B5EF4-FFF2-40B4-BE49-F238E27FC236}">
                <a16:creationId xmlns:a16="http://schemas.microsoft.com/office/drawing/2014/main" id="{07BEF228-23CD-7B43-F583-FC3F830CD0FF}"/>
              </a:ext>
            </a:extLst>
          </p:cNvPr>
          <p:cNvSpPr>
            <a:spLocks noGrp="1"/>
          </p:cNvSpPr>
          <p:nvPr>
            <p:ph type="pic" idx="17"/>
          </p:nvPr>
        </p:nvSpPr>
        <p:spPr>
          <a:xfrm>
            <a:off x="7620000" y="-2"/>
            <a:ext cx="4572000" cy="6431967"/>
          </a:xfrm>
          <a:blipFill>
            <a:blip r:embed="rId2"/>
            <a:stretch>
              <a:fillRect b="-7251"/>
            </a:stretch>
          </a:blipFill>
        </p:spPr>
        <p:txBody>
          <a:bodyPr/>
          <a:lstStyle>
            <a:lvl1pPr marL="0" indent="0">
              <a:buNone/>
              <a:defRPr sz="3200" baseline="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1144469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and Bullets">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D92FE15-AE06-C6D8-888A-9BB13880221C}"/>
              </a:ext>
            </a:extLst>
          </p:cNvPr>
          <p:cNvCxnSpPr/>
          <p:nvPr userDrawn="1"/>
        </p:nvCxnSpPr>
        <p:spPr>
          <a:xfrm>
            <a:off x="304800" y="1008735"/>
            <a:ext cx="11582400" cy="0"/>
          </a:xfrm>
          <a:prstGeom prst="line">
            <a:avLst/>
          </a:prstGeom>
          <a:ln w="12700">
            <a:solidFill>
              <a:srgbClr val="0065A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3C26932-7F95-1C30-101E-156F47BE62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8C8DF0-CB32-1861-4559-0379BECA0731}"/>
              </a:ext>
            </a:extLst>
          </p:cNvPr>
          <p:cNvSpPr>
            <a:spLocks noGrp="1"/>
          </p:cNvSpPr>
          <p:nvPr>
            <p:ph type="dt" sz="half" idx="10"/>
          </p:nvPr>
        </p:nvSpPr>
        <p:spPr/>
        <p:txBody>
          <a:bodyPr/>
          <a:lstStyle/>
          <a:p>
            <a:r>
              <a:rPr lang="en-US"/>
              <a:t>8/29/2022</a:t>
            </a:r>
          </a:p>
        </p:txBody>
      </p:sp>
      <p:sp>
        <p:nvSpPr>
          <p:cNvPr id="4" name="Slide Number Placeholder 3">
            <a:extLst>
              <a:ext uri="{FF2B5EF4-FFF2-40B4-BE49-F238E27FC236}">
                <a16:creationId xmlns:a16="http://schemas.microsoft.com/office/drawing/2014/main" id="{B0EA8361-BC57-8618-9641-D123AD142E80}"/>
              </a:ext>
            </a:extLst>
          </p:cNvPr>
          <p:cNvSpPr>
            <a:spLocks noGrp="1"/>
          </p:cNvSpPr>
          <p:nvPr>
            <p:ph type="sldNum" sz="quarter" idx="11"/>
          </p:nvPr>
        </p:nvSpPr>
        <p:spPr/>
        <p:txBody>
          <a:bodyPr/>
          <a:lstStyle/>
          <a:p>
            <a:fld id="{45EBD3CB-B0EF-374D-A7D9-9E1E0B8E9BAC}" type="slidenum">
              <a:rPr lang="en-US" smtClean="0"/>
              <a:t>‹#›</a:t>
            </a:fld>
            <a:endParaRPr lang="en-US"/>
          </a:p>
        </p:txBody>
      </p:sp>
      <p:sp>
        <p:nvSpPr>
          <p:cNvPr id="5" name="Footer Placeholder 4">
            <a:extLst>
              <a:ext uri="{FF2B5EF4-FFF2-40B4-BE49-F238E27FC236}">
                <a16:creationId xmlns:a16="http://schemas.microsoft.com/office/drawing/2014/main" id="{225CE680-F38B-0B75-405E-77090B61B7AE}"/>
              </a:ext>
            </a:extLst>
          </p:cNvPr>
          <p:cNvSpPr>
            <a:spLocks noGrp="1"/>
          </p:cNvSpPr>
          <p:nvPr>
            <p:ph type="ftr" sz="quarter" idx="12"/>
          </p:nvPr>
        </p:nvSpPr>
        <p:spPr/>
        <p:txBody>
          <a:bodyPr/>
          <a:lstStyle/>
          <a:p>
            <a:endParaRPr lang="en-US"/>
          </a:p>
        </p:txBody>
      </p:sp>
      <p:sp>
        <p:nvSpPr>
          <p:cNvPr id="13" name="Text Placeholder 12">
            <a:extLst>
              <a:ext uri="{FF2B5EF4-FFF2-40B4-BE49-F238E27FC236}">
                <a16:creationId xmlns:a16="http://schemas.microsoft.com/office/drawing/2014/main" id="{652AB217-DD31-1045-3BCC-79D45F3AE0C9}"/>
              </a:ext>
            </a:extLst>
          </p:cNvPr>
          <p:cNvSpPr>
            <a:spLocks noGrp="1"/>
          </p:cNvSpPr>
          <p:nvPr>
            <p:ph type="body" sz="quarter" idx="15"/>
          </p:nvPr>
        </p:nvSpPr>
        <p:spPr>
          <a:xfrm>
            <a:off x="304799" y="2482482"/>
            <a:ext cx="6705600" cy="3632567"/>
          </a:xfrm>
        </p:spPr>
        <p:txBody>
          <a:bodyPr/>
          <a:lstStyle>
            <a:lvl1pPr marL="182880" indent="-182880">
              <a:buClr>
                <a:srgbClr val="FF6000"/>
              </a:buClr>
              <a:buSzPct val="60000"/>
              <a:buFont typeface="Zapf Dingbats"/>
              <a:buChar char="➤"/>
              <a:defRPr/>
            </a:lvl1pPr>
            <a:lvl2pPr marL="365760" indent="-182880">
              <a:buClr>
                <a:srgbClr val="FF6000"/>
              </a:buClr>
              <a:buSzPct val="60000"/>
              <a:buFont typeface="Zapf Dingbats"/>
              <a:buChar char="➤"/>
              <a:defRPr/>
            </a:lvl2pPr>
            <a:lvl3pPr marL="548640" indent="-164592">
              <a:buClr>
                <a:srgbClr val="FF6000"/>
              </a:buClr>
              <a:buSzPct val="60000"/>
              <a:buFont typeface="Zapf Dingbats"/>
              <a:buChar char="➤"/>
              <a:defRPr/>
            </a:lvl3pPr>
            <a:lvl4pPr marL="731520" indent="-146304">
              <a:buClr>
                <a:srgbClr val="FF6000"/>
              </a:buClr>
              <a:buSzPct val="60000"/>
              <a:buFont typeface="Zapf Dingbats"/>
              <a:buChar char="➤"/>
              <a:defRPr/>
            </a:lvl4pPr>
            <a:lvl5pPr marL="868680" indent="-137160">
              <a:buClr>
                <a:srgbClr val="FF6000"/>
              </a:buClr>
              <a:buSzPct val="60000"/>
              <a:buFont typeface="Zapf Dingbats"/>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8">
            <a:extLst>
              <a:ext uri="{FF2B5EF4-FFF2-40B4-BE49-F238E27FC236}">
                <a16:creationId xmlns:a16="http://schemas.microsoft.com/office/drawing/2014/main" id="{BD0DB819-505A-4F18-B3C4-534EEDD27AA5}"/>
              </a:ext>
            </a:extLst>
          </p:cNvPr>
          <p:cNvSpPr>
            <a:spLocks noGrp="1"/>
          </p:cNvSpPr>
          <p:nvPr>
            <p:ph type="body" sz="quarter" idx="16"/>
          </p:nvPr>
        </p:nvSpPr>
        <p:spPr>
          <a:xfrm>
            <a:off x="304799" y="1640000"/>
            <a:ext cx="6705601" cy="842483"/>
          </a:xfrm>
        </p:spPr>
        <p:txBody>
          <a:bodyPr bIns="182880" anchor="b" anchorCtr="0">
            <a:normAutofit/>
          </a:bodyPr>
          <a:lstStyle>
            <a:lvl1pPr>
              <a:defRPr sz="1400" b="1" i="0" cap="all" baseline="0">
                <a:solidFill>
                  <a:schemeClr val="bg2"/>
                </a:solidFill>
                <a:latin typeface="Calibri" panose="020F0502020204030204" pitchFamily="34" charset="0"/>
              </a:defRPr>
            </a:lvl1pPr>
          </a:lstStyle>
          <a:p>
            <a:pPr lvl="0"/>
            <a:r>
              <a:rPr lang="en-US"/>
              <a:t>Click to edit Master text styles</a:t>
            </a:r>
          </a:p>
        </p:txBody>
      </p:sp>
      <p:sp>
        <p:nvSpPr>
          <p:cNvPr id="6" name="Picture Placeholder 2">
            <a:extLst>
              <a:ext uri="{FF2B5EF4-FFF2-40B4-BE49-F238E27FC236}">
                <a16:creationId xmlns:a16="http://schemas.microsoft.com/office/drawing/2014/main" id="{07BEF228-23CD-7B43-F583-FC3F830CD0FF}"/>
              </a:ext>
            </a:extLst>
          </p:cNvPr>
          <p:cNvSpPr>
            <a:spLocks noGrp="1"/>
          </p:cNvSpPr>
          <p:nvPr>
            <p:ph type="pic" idx="17"/>
          </p:nvPr>
        </p:nvSpPr>
        <p:spPr>
          <a:xfrm>
            <a:off x="7620000" y="-2"/>
            <a:ext cx="4572000" cy="6431967"/>
          </a:xfrm>
          <a:blipFill>
            <a:blip r:embed="rId2"/>
            <a:stretch>
              <a:fillRect b="-7251"/>
            </a:stretch>
          </a:blipFill>
        </p:spPr>
        <p:txBody>
          <a:bodyPr/>
          <a:lstStyle>
            <a:lvl1pPr marL="0" indent="0">
              <a:buNone/>
              <a:defRPr sz="3200" baseline="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18483808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26932-7F95-1C30-101E-156F47BE62DD}"/>
              </a:ext>
            </a:extLst>
          </p:cNvPr>
          <p:cNvSpPr>
            <a:spLocks noGrp="1"/>
          </p:cNvSpPr>
          <p:nvPr>
            <p:ph type="title"/>
          </p:nvPr>
        </p:nvSpPr>
        <p:spPr>
          <a:xfrm>
            <a:off x="304800" y="1"/>
            <a:ext cx="5791200" cy="997660"/>
          </a:xfrm>
        </p:spPr>
        <p:txBody>
          <a:bodyPr/>
          <a:lstStyle/>
          <a:p>
            <a:r>
              <a:rPr lang="en-US"/>
              <a:t>Click to edit Master title style</a:t>
            </a:r>
          </a:p>
        </p:txBody>
      </p:sp>
      <p:sp>
        <p:nvSpPr>
          <p:cNvPr id="3" name="Date Placeholder 2">
            <a:extLst>
              <a:ext uri="{FF2B5EF4-FFF2-40B4-BE49-F238E27FC236}">
                <a16:creationId xmlns:a16="http://schemas.microsoft.com/office/drawing/2014/main" id="{A38C8DF0-CB32-1861-4559-0379BECA0731}"/>
              </a:ext>
            </a:extLst>
          </p:cNvPr>
          <p:cNvSpPr>
            <a:spLocks noGrp="1"/>
          </p:cNvSpPr>
          <p:nvPr>
            <p:ph type="dt" sz="half" idx="10"/>
          </p:nvPr>
        </p:nvSpPr>
        <p:spPr/>
        <p:txBody>
          <a:bodyPr/>
          <a:lstStyle/>
          <a:p>
            <a:r>
              <a:rPr lang="en-US"/>
              <a:t>8/29/2022</a:t>
            </a:r>
          </a:p>
        </p:txBody>
      </p:sp>
      <p:sp>
        <p:nvSpPr>
          <p:cNvPr id="4" name="Slide Number Placeholder 3">
            <a:extLst>
              <a:ext uri="{FF2B5EF4-FFF2-40B4-BE49-F238E27FC236}">
                <a16:creationId xmlns:a16="http://schemas.microsoft.com/office/drawing/2014/main" id="{B0EA8361-BC57-8618-9641-D123AD142E80}"/>
              </a:ext>
            </a:extLst>
          </p:cNvPr>
          <p:cNvSpPr>
            <a:spLocks noGrp="1"/>
          </p:cNvSpPr>
          <p:nvPr>
            <p:ph type="sldNum" sz="quarter" idx="11"/>
          </p:nvPr>
        </p:nvSpPr>
        <p:spPr/>
        <p:txBody>
          <a:bodyPr/>
          <a:lstStyle/>
          <a:p>
            <a:fld id="{45EBD3CB-B0EF-374D-A7D9-9E1E0B8E9BAC}" type="slidenum">
              <a:rPr lang="en-US" smtClean="0"/>
              <a:t>‹#›</a:t>
            </a:fld>
            <a:endParaRPr lang="en-US"/>
          </a:p>
        </p:txBody>
      </p:sp>
      <p:sp>
        <p:nvSpPr>
          <p:cNvPr id="5" name="Footer Placeholder 4">
            <a:extLst>
              <a:ext uri="{FF2B5EF4-FFF2-40B4-BE49-F238E27FC236}">
                <a16:creationId xmlns:a16="http://schemas.microsoft.com/office/drawing/2014/main" id="{225CE680-F38B-0B75-405E-77090B61B7AE}"/>
              </a:ext>
            </a:extLst>
          </p:cNvPr>
          <p:cNvSpPr>
            <a:spLocks noGrp="1"/>
          </p:cNvSpPr>
          <p:nvPr>
            <p:ph type="ftr" sz="quarter" idx="12"/>
          </p:nvPr>
        </p:nvSpPr>
        <p:spPr/>
        <p:txBody>
          <a:bodyPr/>
          <a:lstStyle/>
          <a:p>
            <a:endParaRPr lang="en-US"/>
          </a:p>
        </p:txBody>
      </p:sp>
      <p:sp>
        <p:nvSpPr>
          <p:cNvPr id="9" name="Text Placeholder 8">
            <a:extLst>
              <a:ext uri="{FF2B5EF4-FFF2-40B4-BE49-F238E27FC236}">
                <a16:creationId xmlns:a16="http://schemas.microsoft.com/office/drawing/2014/main" id="{544C641A-ACBB-1CE7-CB8C-9E8DFE1284CC}"/>
              </a:ext>
            </a:extLst>
          </p:cNvPr>
          <p:cNvSpPr>
            <a:spLocks noGrp="1"/>
          </p:cNvSpPr>
          <p:nvPr>
            <p:ph type="body" sz="quarter" idx="14"/>
          </p:nvPr>
        </p:nvSpPr>
        <p:spPr>
          <a:xfrm>
            <a:off x="304801" y="1395413"/>
            <a:ext cx="5019674" cy="1081087"/>
          </a:xfrm>
        </p:spPr>
        <p:txBody>
          <a:bodyPr bIns="182880" anchor="b" anchorCtr="0">
            <a:normAutofit/>
          </a:bodyPr>
          <a:lstStyle>
            <a:lvl1pPr>
              <a:spcAft>
                <a:spcPct val="0"/>
              </a:spcAft>
              <a:defRPr sz="1400" b="1" i="0" cap="all" baseline="0">
                <a:solidFill>
                  <a:schemeClr val="bg2"/>
                </a:solidFill>
                <a:latin typeface="Calibri" panose="020F0502020204030204" pitchFamily="34" charset="0"/>
              </a:defRPr>
            </a:lvl1pPr>
          </a:lstStyle>
          <a:p>
            <a:pPr lvl="0"/>
            <a:r>
              <a:rPr lang="en-US"/>
              <a:t>Click to edit Master text styles</a:t>
            </a:r>
          </a:p>
        </p:txBody>
      </p:sp>
      <p:sp>
        <p:nvSpPr>
          <p:cNvPr id="14" name="Text Placeholder 8">
            <a:extLst>
              <a:ext uri="{FF2B5EF4-FFF2-40B4-BE49-F238E27FC236}">
                <a16:creationId xmlns:a16="http://schemas.microsoft.com/office/drawing/2014/main" id="{BD0DB819-505A-4F18-B3C4-534EEDD27AA5}"/>
              </a:ext>
            </a:extLst>
          </p:cNvPr>
          <p:cNvSpPr>
            <a:spLocks noGrp="1"/>
          </p:cNvSpPr>
          <p:nvPr>
            <p:ph type="body" sz="quarter" idx="16"/>
          </p:nvPr>
        </p:nvSpPr>
        <p:spPr>
          <a:xfrm>
            <a:off x="6096001" y="1395413"/>
            <a:ext cx="4887620" cy="1081087"/>
          </a:xfrm>
        </p:spPr>
        <p:txBody>
          <a:bodyPr bIns="182880" anchor="b" anchorCtr="0">
            <a:normAutofit/>
          </a:bodyPr>
          <a:lstStyle>
            <a:lvl1pPr>
              <a:defRPr sz="1400" b="1" i="0" cap="all" baseline="0">
                <a:solidFill>
                  <a:schemeClr val="bg2"/>
                </a:solidFill>
                <a:latin typeface="Calibri" panose="020F0502020204030204" pitchFamily="34" charset="0"/>
              </a:defRPr>
            </a:lvl1pPr>
          </a:lstStyle>
          <a:p>
            <a:pPr lvl="0"/>
            <a:r>
              <a:rPr lang="en-US"/>
              <a:t>Click to edit Master text styles</a:t>
            </a:r>
          </a:p>
        </p:txBody>
      </p:sp>
      <p:sp>
        <p:nvSpPr>
          <p:cNvPr id="10" name="Content Placeholder 2">
            <a:extLst>
              <a:ext uri="{FF2B5EF4-FFF2-40B4-BE49-F238E27FC236}">
                <a16:creationId xmlns:a16="http://schemas.microsoft.com/office/drawing/2014/main" id="{7B4B2D98-81ED-FF6E-8F54-27837AA8CF02}"/>
              </a:ext>
            </a:extLst>
          </p:cNvPr>
          <p:cNvSpPr>
            <a:spLocks noGrp="1"/>
          </p:cNvSpPr>
          <p:nvPr>
            <p:ph sz="half" idx="1"/>
          </p:nvPr>
        </p:nvSpPr>
        <p:spPr>
          <a:xfrm>
            <a:off x="304798" y="2476500"/>
            <a:ext cx="5019674" cy="3295650"/>
          </a:xfrm>
        </p:spPr>
        <p:txBody>
          <a:bodyPr/>
          <a:lstStyle>
            <a:lvl1pPr marL="194310" indent="-192024">
              <a:buClr>
                <a:srgbClr val="FF6000"/>
              </a:buClr>
              <a:buSzPct val="60000"/>
              <a:buFont typeface="System Font Regular"/>
              <a:buChar char="➤"/>
              <a:defRPr/>
            </a:lvl1pPr>
            <a:lvl2pPr marL="411480" indent="-192024">
              <a:buClr>
                <a:srgbClr val="FF6000"/>
              </a:buClr>
              <a:buSzPct val="60000"/>
              <a:buFont typeface="System Font Regular"/>
              <a:buChar char="➤"/>
              <a:defRPr/>
            </a:lvl2pPr>
            <a:lvl3pPr marL="576072" indent="-137160">
              <a:buClr>
                <a:srgbClr val="FF6000"/>
              </a:buClr>
              <a:buSzPct val="60000"/>
              <a:buFont typeface="System Font Regular"/>
              <a:buChar char="➤"/>
              <a:defRPr/>
            </a:lvl3pPr>
            <a:lvl4pPr marL="713232" indent="-128016">
              <a:buClr>
                <a:srgbClr val="FF6000"/>
              </a:buClr>
              <a:buSzPct val="60000"/>
              <a:buFont typeface="System Font Regular"/>
              <a:buChar char="➤"/>
              <a:defRPr/>
            </a:lvl4pPr>
            <a:lvl5pPr marL="850392" indent="-128016">
              <a:buClr>
                <a:srgbClr val="FF6000"/>
              </a:buClr>
              <a:buSzPct val="60000"/>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C5A9EA98-E34B-E2A6-9C8E-6478F78C91DB}"/>
              </a:ext>
            </a:extLst>
          </p:cNvPr>
          <p:cNvSpPr>
            <a:spLocks noGrp="1"/>
          </p:cNvSpPr>
          <p:nvPr>
            <p:ph sz="half" idx="18"/>
          </p:nvPr>
        </p:nvSpPr>
        <p:spPr>
          <a:xfrm>
            <a:off x="6096000" y="2476500"/>
            <a:ext cx="4887620" cy="3295650"/>
          </a:xfrm>
        </p:spPr>
        <p:txBody>
          <a:bodyPr/>
          <a:lstStyle>
            <a:lvl1pPr marL="194310" indent="-192024">
              <a:buClr>
                <a:srgbClr val="FF6000"/>
              </a:buClr>
              <a:buSzPct val="60000"/>
              <a:buFont typeface="System Font Regular"/>
              <a:buChar char="➤"/>
              <a:defRPr/>
            </a:lvl1pPr>
            <a:lvl2pPr marL="411480" indent="-192024">
              <a:buClr>
                <a:srgbClr val="FF6000"/>
              </a:buClr>
              <a:buSzPct val="60000"/>
              <a:buFont typeface="System Font Regular"/>
              <a:buChar char="➤"/>
              <a:defRPr/>
            </a:lvl2pPr>
            <a:lvl3pPr marL="576072" indent="-137160">
              <a:buClr>
                <a:srgbClr val="FF6000"/>
              </a:buClr>
              <a:buSzPct val="60000"/>
              <a:buFont typeface="System Font Regular"/>
              <a:buChar char="➤"/>
              <a:defRPr/>
            </a:lvl3pPr>
            <a:lvl4pPr marL="713232" indent="-128016">
              <a:buClr>
                <a:srgbClr val="FF6000"/>
              </a:buClr>
              <a:buSzPct val="60000"/>
              <a:buFont typeface="System Font Regular"/>
              <a:buChar char="➤"/>
              <a:defRPr/>
            </a:lvl4pPr>
            <a:lvl5pPr marL="850392" indent="-128016">
              <a:buClr>
                <a:srgbClr val="FF6000"/>
              </a:buClr>
              <a:buSzPct val="60000"/>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DA5182D7-EF63-094F-BA1A-9F9022170493}"/>
              </a:ext>
            </a:extLst>
          </p:cNvPr>
          <p:cNvCxnSpPr/>
          <p:nvPr userDrawn="1"/>
        </p:nvCxnSpPr>
        <p:spPr>
          <a:xfrm>
            <a:off x="304800" y="1008735"/>
            <a:ext cx="11582400" cy="0"/>
          </a:xfrm>
          <a:prstGeom prst="line">
            <a:avLst/>
          </a:prstGeom>
          <a:ln w="12700">
            <a:solidFill>
              <a:srgbClr val="0065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988796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AFAA1-3D47-81C6-6113-A841B66967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A6B2A2-7782-203B-A904-59B2045D09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479F2B-CF70-0E3A-8815-B9E99576D7EE}"/>
              </a:ext>
            </a:extLst>
          </p:cNvPr>
          <p:cNvSpPr>
            <a:spLocks noGrp="1"/>
          </p:cNvSpPr>
          <p:nvPr>
            <p:ph type="dt" sz="half" idx="10"/>
          </p:nvPr>
        </p:nvSpPr>
        <p:spPr/>
        <p:txBody>
          <a:bodyPr/>
          <a:lstStyle/>
          <a:p>
            <a:fld id="{5B3EE7B5-F954-4CD6-9A79-DD726569A1D6}" type="datetimeFigureOut">
              <a:rPr lang="en-US" smtClean="0"/>
              <a:t>11/9/2022</a:t>
            </a:fld>
            <a:endParaRPr lang="en-US"/>
          </a:p>
        </p:txBody>
      </p:sp>
      <p:sp>
        <p:nvSpPr>
          <p:cNvPr id="5" name="Footer Placeholder 4">
            <a:extLst>
              <a:ext uri="{FF2B5EF4-FFF2-40B4-BE49-F238E27FC236}">
                <a16:creationId xmlns:a16="http://schemas.microsoft.com/office/drawing/2014/main" id="{EE7F836B-E9DD-A4F7-3D4E-726AC8624A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326B70-1842-C13F-EB20-A0F5E1513A8F}"/>
              </a:ext>
            </a:extLst>
          </p:cNvPr>
          <p:cNvSpPr>
            <a:spLocks noGrp="1"/>
          </p:cNvSpPr>
          <p:nvPr>
            <p:ph type="sldNum" sz="quarter" idx="12"/>
          </p:nvPr>
        </p:nvSpPr>
        <p:spPr/>
        <p:txBody>
          <a:bodyPr/>
          <a:lstStyle/>
          <a:p>
            <a:fld id="{EB51150B-7CB3-4696-A783-72F595120D6D}" type="slidenum">
              <a:rPr lang="en-US" smtClean="0"/>
              <a:t>‹#›</a:t>
            </a:fld>
            <a:endParaRPr lang="en-US"/>
          </a:p>
        </p:txBody>
      </p:sp>
    </p:spTree>
    <p:extLst>
      <p:ext uri="{BB962C8B-B14F-4D97-AF65-F5344CB8AC3E}">
        <p14:creationId xmlns:p14="http://schemas.microsoft.com/office/powerpoint/2010/main" val="415700132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80308-AF5A-8E77-45D4-EC47B943B4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827B8D-3D27-D38E-1928-1A15C8EB56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813CF9-FBD4-7272-90D2-125F10C36A61}"/>
              </a:ext>
            </a:extLst>
          </p:cNvPr>
          <p:cNvSpPr>
            <a:spLocks noGrp="1"/>
          </p:cNvSpPr>
          <p:nvPr>
            <p:ph type="dt" sz="half" idx="10"/>
          </p:nvPr>
        </p:nvSpPr>
        <p:spPr/>
        <p:txBody>
          <a:bodyPr/>
          <a:lstStyle/>
          <a:p>
            <a:fld id="{5B3EE7B5-F954-4CD6-9A79-DD726569A1D6}" type="datetimeFigureOut">
              <a:rPr lang="en-US" smtClean="0"/>
              <a:t>11/9/2022</a:t>
            </a:fld>
            <a:endParaRPr lang="en-US"/>
          </a:p>
        </p:txBody>
      </p:sp>
      <p:sp>
        <p:nvSpPr>
          <p:cNvPr id="5" name="Footer Placeholder 4">
            <a:extLst>
              <a:ext uri="{FF2B5EF4-FFF2-40B4-BE49-F238E27FC236}">
                <a16:creationId xmlns:a16="http://schemas.microsoft.com/office/drawing/2014/main" id="{54430811-8927-B1EA-53EE-AA61D1AF5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F1DA5F-AE7D-B0AA-D0CB-C737FCDBAE57}"/>
              </a:ext>
            </a:extLst>
          </p:cNvPr>
          <p:cNvSpPr>
            <a:spLocks noGrp="1"/>
          </p:cNvSpPr>
          <p:nvPr>
            <p:ph type="sldNum" sz="quarter" idx="12"/>
          </p:nvPr>
        </p:nvSpPr>
        <p:spPr/>
        <p:txBody>
          <a:bodyPr/>
          <a:lstStyle/>
          <a:p>
            <a:fld id="{EB51150B-7CB3-4696-A783-72F595120D6D}" type="slidenum">
              <a:rPr lang="en-US" smtClean="0"/>
              <a:t>‹#›</a:t>
            </a:fld>
            <a:endParaRPr lang="en-US"/>
          </a:p>
        </p:txBody>
      </p:sp>
    </p:spTree>
    <p:extLst>
      <p:ext uri="{BB962C8B-B14F-4D97-AF65-F5344CB8AC3E}">
        <p14:creationId xmlns:p14="http://schemas.microsoft.com/office/powerpoint/2010/main" val="66067663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2483E-D4FF-4C79-C525-5FD96831D4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B88EC4-1996-E458-41D1-BC1F48C4E3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C8DF83-9378-9EEA-B12C-DB4FBA4CEF29}"/>
              </a:ext>
            </a:extLst>
          </p:cNvPr>
          <p:cNvSpPr>
            <a:spLocks noGrp="1"/>
          </p:cNvSpPr>
          <p:nvPr>
            <p:ph type="dt" sz="half" idx="10"/>
          </p:nvPr>
        </p:nvSpPr>
        <p:spPr/>
        <p:txBody>
          <a:bodyPr/>
          <a:lstStyle/>
          <a:p>
            <a:fld id="{5B3EE7B5-F954-4CD6-9A79-DD726569A1D6}" type="datetimeFigureOut">
              <a:rPr lang="en-US" smtClean="0"/>
              <a:t>11/9/2022</a:t>
            </a:fld>
            <a:endParaRPr lang="en-US"/>
          </a:p>
        </p:txBody>
      </p:sp>
      <p:sp>
        <p:nvSpPr>
          <p:cNvPr id="5" name="Footer Placeholder 4">
            <a:extLst>
              <a:ext uri="{FF2B5EF4-FFF2-40B4-BE49-F238E27FC236}">
                <a16:creationId xmlns:a16="http://schemas.microsoft.com/office/drawing/2014/main" id="{455BF4D0-5463-3E0F-744F-E2E5AA0A04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04FE32-9E01-E584-983E-E79429F9EF1F}"/>
              </a:ext>
            </a:extLst>
          </p:cNvPr>
          <p:cNvSpPr>
            <a:spLocks noGrp="1"/>
          </p:cNvSpPr>
          <p:nvPr>
            <p:ph type="sldNum" sz="quarter" idx="12"/>
          </p:nvPr>
        </p:nvSpPr>
        <p:spPr/>
        <p:txBody>
          <a:bodyPr/>
          <a:lstStyle/>
          <a:p>
            <a:fld id="{EB51150B-7CB3-4696-A783-72F595120D6D}" type="slidenum">
              <a:rPr lang="en-US" smtClean="0"/>
              <a:t>‹#›</a:t>
            </a:fld>
            <a:endParaRPr lang="en-US"/>
          </a:p>
        </p:txBody>
      </p:sp>
    </p:spTree>
    <p:extLst>
      <p:ext uri="{BB962C8B-B14F-4D97-AF65-F5344CB8AC3E}">
        <p14:creationId xmlns:p14="http://schemas.microsoft.com/office/powerpoint/2010/main" val="141674249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2629D-5B5B-C33C-CA02-1A91C7790D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0EFE00-F41B-402B-AED5-4E6DA584CA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072F9D-B14C-98D5-719D-688FAC62A5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C01AE0-CDB7-F1D5-0199-B87A59C9E42A}"/>
              </a:ext>
            </a:extLst>
          </p:cNvPr>
          <p:cNvSpPr>
            <a:spLocks noGrp="1"/>
          </p:cNvSpPr>
          <p:nvPr>
            <p:ph type="dt" sz="half" idx="10"/>
          </p:nvPr>
        </p:nvSpPr>
        <p:spPr/>
        <p:txBody>
          <a:bodyPr/>
          <a:lstStyle/>
          <a:p>
            <a:fld id="{5B3EE7B5-F954-4CD6-9A79-DD726569A1D6}" type="datetimeFigureOut">
              <a:rPr lang="en-US" smtClean="0"/>
              <a:t>11/9/2022</a:t>
            </a:fld>
            <a:endParaRPr lang="en-US"/>
          </a:p>
        </p:txBody>
      </p:sp>
      <p:sp>
        <p:nvSpPr>
          <p:cNvPr id="6" name="Footer Placeholder 5">
            <a:extLst>
              <a:ext uri="{FF2B5EF4-FFF2-40B4-BE49-F238E27FC236}">
                <a16:creationId xmlns:a16="http://schemas.microsoft.com/office/drawing/2014/main" id="{0087389F-D6DD-D0FC-442E-45E35DEA9C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A756A4-47DE-F80E-A4D5-4EB0A0DCF51C}"/>
              </a:ext>
            </a:extLst>
          </p:cNvPr>
          <p:cNvSpPr>
            <a:spLocks noGrp="1"/>
          </p:cNvSpPr>
          <p:nvPr>
            <p:ph type="sldNum" sz="quarter" idx="12"/>
          </p:nvPr>
        </p:nvSpPr>
        <p:spPr/>
        <p:txBody>
          <a:bodyPr/>
          <a:lstStyle/>
          <a:p>
            <a:fld id="{EB51150B-7CB3-4696-A783-72F595120D6D}" type="slidenum">
              <a:rPr lang="en-US" smtClean="0"/>
              <a:t>‹#›</a:t>
            </a:fld>
            <a:endParaRPr lang="en-US"/>
          </a:p>
        </p:txBody>
      </p:sp>
    </p:spTree>
    <p:extLst>
      <p:ext uri="{BB962C8B-B14F-4D97-AF65-F5344CB8AC3E}">
        <p14:creationId xmlns:p14="http://schemas.microsoft.com/office/powerpoint/2010/main" val="193749578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9F42D-49BA-957C-1D9D-3DE7248403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2F2FFE-79FD-3BC0-0F44-2600E1447F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02F13F-9861-99DB-FEF1-8E8A3FA6DE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1B5559-DEAA-DD99-734E-15A89D802F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B760B3-2856-D392-201E-929BDC6533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F78CE2-9CA1-8018-D020-3AD661E3C0BD}"/>
              </a:ext>
            </a:extLst>
          </p:cNvPr>
          <p:cNvSpPr>
            <a:spLocks noGrp="1"/>
          </p:cNvSpPr>
          <p:nvPr>
            <p:ph type="dt" sz="half" idx="10"/>
          </p:nvPr>
        </p:nvSpPr>
        <p:spPr/>
        <p:txBody>
          <a:bodyPr/>
          <a:lstStyle/>
          <a:p>
            <a:fld id="{5B3EE7B5-F954-4CD6-9A79-DD726569A1D6}" type="datetimeFigureOut">
              <a:rPr lang="en-US" smtClean="0"/>
              <a:t>11/9/2022</a:t>
            </a:fld>
            <a:endParaRPr lang="en-US"/>
          </a:p>
        </p:txBody>
      </p:sp>
      <p:sp>
        <p:nvSpPr>
          <p:cNvPr id="8" name="Footer Placeholder 7">
            <a:extLst>
              <a:ext uri="{FF2B5EF4-FFF2-40B4-BE49-F238E27FC236}">
                <a16:creationId xmlns:a16="http://schemas.microsoft.com/office/drawing/2014/main" id="{E4D4D2DB-4F0B-FE8A-930C-32ABD5C617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DD0C56-EF9E-8EBA-A850-69921AB67F3A}"/>
              </a:ext>
            </a:extLst>
          </p:cNvPr>
          <p:cNvSpPr>
            <a:spLocks noGrp="1"/>
          </p:cNvSpPr>
          <p:nvPr>
            <p:ph type="sldNum" sz="quarter" idx="12"/>
          </p:nvPr>
        </p:nvSpPr>
        <p:spPr/>
        <p:txBody>
          <a:bodyPr/>
          <a:lstStyle/>
          <a:p>
            <a:fld id="{EB51150B-7CB3-4696-A783-72F595120D6D}" type="slidenum">
              <a:rPr lang="en-US" smtClean="0"/>
              <a:t>‹#›</a:t>
            </a:fld>
            <a:endParaRPr lang="en-US"/>
          </a:p>
        </p:txBody>
      </p:sp>
    </p:spTree>
    <p:extLst>
      <p:ext uri="{BB962C8B-B14F-4D97-AF65-F5344CB8AC3E}">
        <p14:creationId xmlns:p14="http://schemas.microsoft.com/office/powerpoint/2010/main" val="131682241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1EDE5-5562-FFED-4E20-1E0ADE2FBA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3A1841-1D6A-04F7-97EC-17D16F9E94DE}"/>
              </a:ext>
            </a:extLst>
          </p:cNvPr>
          <p:cNvSpPr>
            <a:spLocks noGrp="1"/>
          </p:cNvSpPr>
          <p:nvPr>
            <p:ph type="dt" sz="half" idx="10"/>
          </p:nvPr>
        </p:nvSpPr>
        <p:spPr/>
        <p:txBody>
          <a:bodyPr/>
          <a:lstStyle/>
          <a:p>
            <a:fld id="{5B3EE7B5-F954-4CD6-9A79-DD726569A1D6}" type="datetimeFigureOut">
              <a:rPr lang="en-US" smtClean="0"/>
              <a:t>11/9/2022</a:t>
            </a:fld>
            <a:endParaRPr lang="en-US"/>
          </a:p>
        </p:txBody>
      </p:sp>
      <p:sp>
        <p:nvSpPr>
          <p:cNvPr id="4" name="Footer Placeholder 3">
            <a:extLst>
              <a:ext uri="{FF2B5EF4-FFF2-40B4-BE49-F238E27FC236}">
                <a16:creationId xmlns:a16="http://schemas.microsoft.com/office/drawing/2014/main" id="{AB7C491E-A07A-880F-482F-E8841F6057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FF8766-445C-5655-65AF-6CD8F6291A88}"/>
              </a:ext>
            </a:extLst>
          </p:cNvPr>
          <p:cNvSpPr>
            <a:spLocks noGrp="1"/>
          </p:cNvSpPr>
          <p:nvPr>
            <p:ph type="sldNum" sz="quarter" idx="12"/>
          </p:nvPr>
        </p:nvSpPr>
        <p:spPr/>
        <p:txBody>
          <a:bodyPr/>
          <a:lstStyle/>
          <a:p>
            <a:fld id="{EB51150B-7CB3-4696-A783-72F595120D6D}" type="slidenum">
              <a:rPr lang="en-US" smtClean="0"/>
              <a:t>‹#›</a:t>
            </a:fld>
            <a:endParaRPr lang="en-US"/>
          </a:p>
        </p:txBody>
      </p:sp>
    </p:spTree>
    <p:extLst>
      <p:ext uri="{BB962C8B-B14F-4D97-AF65-F5344CB8AC3E}">
        <p14:creationId xmlns:p14="http://schemas.microsoft.com/office/powerpoint/2010/main" val="240147294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4A0B20-E1B2-3EF5-9BE1-33CB551A6237}"/>
              </a:ext>
            </a:extLst>
          </p:cNvPr>
          <p:cNvSpPr>
            <a:spLocks noGrp="1"/>
          </p:cNvSpPr>
          <p:nvPr>
            <p:ph type="dt" sz="half" idx="10"/>
          </p:nvPr>
        </p:nvSpPr>
        <p:spPr/>
        <p:txBody>
          <a:bodyPr/>
          <a:lstStyle/>
          <a:p>
            <a:fld id="{5B3EE7B5-F954-4CD6-9A79-DD726569A1D6}" type="datetimeFigureOut">
              <a:rPr lang="en-US" smtClean="0"/>
              <a:t>11/9/2022</a:t>
            </a:fld>
            <a:endParaRPr lang="en-US"/>
          </a:p>
        </p:txBody>
      </p:sp>
      <p:sp>
        <p:nvSpPr>
          <p:cNvPr id="3" name="Footer Placeholder 2">
            <a:extLst>
              <a:ext uri="{FF2B5EF4-FFF2-40B4-BE49-F238E27FC236}">
                <a16:creationId xmlns:a16="http://schemas.microsoft.com/office/drawing/2014/main" id="{39DA37F3-EFA7-66C4-4E32-887FE8F29E0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D6BFE2-066E-9FDF-766B-3ECFB382DE38}"/>
              </a:ext>
            </a:extLst>
          </p:cNvPr>
          <p:cNvSpPr>
            <a:spLocks noGrp="1"/>
          </p:cNvSpPr>
          <p:nvPr>
            <p:ph type="sldNum" sz="quarter" idx="12"/>
          </p:nvPr>
        </p:nvSpPr>
        <p:spPr/>
        <p:txBody>
          <a:bodyPr/>
          <a:lstStyle/>
          <a:p>
            <a:fld id="{EB51150B-7CB3-4696-A783-72F595120D6D}" type="slidenum">
              <a:rPr lang="en-US" smtClean="0"/>
              <a:t>‹#›</a:t>
            </a:fld>
            <a:endParaRPr lang="en-US"/>
          </a:p>
        </p:txBody>
      </p:sp>
    </p:spTree>
    <p:extLst>
      <p:ext uri="{BB962C8B-B14F-4D97-AF65-F5344CB8AC3E}">
        <p14:creationId xmlns:p14="http://schemas.microsoft.com/office/powerpoint/2010/main" val="426095641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61570-5246-D4D1-D87C-B3F6146A38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EDBF44-5512-808B-7917-A48D31DCEE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F20F0B-2E38-13CF-8542-90CF796F1A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C2CDE8-F222-997F-0790-FC3E74688397}"/>
              </a:ext>
            </a:extLst>
          </p:cNvPr>
          <p:cNvSpPr>
            <a:spLocks noGrp="1"/>
          </p:cNvSpPr>
          <p:nvPr>
            <p:ph type="dt" sz="half" idx="10"/>
          </p:nvPr>
        </p:nvSpPr>
        <p:spPr/>
        <p:txBody>
          <a:bodyPr/>
          <a:lstStyle/>
          <a:p>
            <a:fld id="{5B3EE7B5-F954-4CD6-9A79-DD726569A1D6}" type="datetimeFigureOut">
              <a:rPr lang="en-US" smtClean="0"/>
              <a:t>11/9/2022</a:t>
            </a:fld>
            <a:endParaRPr lang="en-US"/>
          </a:p>
        </p:txBody>
      </p:sp>
      <p:sp>
        <p:nvSpPr>
          <p:cNvPr id="6" name="Footer Placeholder 5">
            <a:extLst>
              <a:ext uri="{FF2B5EF4-FFF2-40B4-BE49-F238E27FC236}">
                <a16:creationId xmlns:a16="http://schemas.microsoft.com/office/drawing/2014/main" id="{2E99874E-6965-4857-2910-2C3840C508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2CEA9F-81DF-FB3C-BC8C-BCE75F358B4A}"/>
              </a:ext>
            </a:extLst>
          </p:cNvPr>
          <p:cNvSpPr>
            <a:spLocks noGrp="1"/>
          </p:cNvSpPr>
          <p:nvPr>
            <p:ph type="sldNum" sz="quarter" idx="12"/>
          </p:nvPr>
        </p:nvSpPr>
        <p:spPr/>
        <p:txBody>
          <a:bodyPr/>
          <a:lstStyle/>
          <a:p>
            <a:fld id="{EB51150B-7CB3-4696-A783-72F595120D6D}" type="slidenum">
              <a:rPr lang="en-US" smtClean="0"/>
              <a:t>‹#›</a:t>
            </a:fld>
            <a:endParaRPr lang="en-US"/>
          </a:p>
        </p:txBody>
      </p:sp>
    </p:spTree>
    <p:extLst>
      <p:ext uri="{BB962C8B-B14F-4D97-AF65-F5344CB8AC3E}">
        <p14:creationId xmlns:p14="http://schemas.microsoft.com/office/powerpoint/2010/main" val="194232169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6FE6F-2EE1-9178-8594-DC86843384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23EE1A-FEAB-BD94-7DEA-B365FB3133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AD78B1-363F-AD21-3A13-1BF79F70B8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971D30-F8A8-0246-4E23-B62CFBB04D42}"/>
              </a:ext>
            </a:extLst>
          </p:cNvPr>
          <p:cNvSpPr>
            <a:spLocks noGrp="1"/>
          </p:cNvSpPr>
          <p:nvPr>
            <p:ph type="dt" sz="half" idx="10"/>
          </p:nvPr>
        </p:nvSpPr>
        <p:spPr/>
        <p:txBody>
          <a:bodyPr/>
          <a:lstStyle/>
          <a:p>
            <a:fld id="{5B3EE7B5-F954-4CD6-9A79-DD726569A1D6}" type="datetimeFigureOut">
              <a:rPr lang="en-US" smtClean="0"/>
              <a:t>11/9/2022</a:t>
            </a:fld>
            <a:endParaRPr lang="en-US"/>
          </a:p>
        </p:txBody>
      </p:sp>
      <p:sp>
        <p:nvSpPr>
          <p:cNvPr id="6" name="Footer Placeholder 5">
            <a:extLst>
              <a:ext uri="{FF2B5EF4-FFF2-40B4-BE49-F238E27FC236}">
                <a16:creationId xmlns:a16="http://schemas.microsoft.com/office/drawing/2014/main" id="{C147CC17-3990-EEBA-FB53-31594DEA20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19285E-B25D-403D-ACE2-CABC2FFF5617}"/>
              </a:ext>
            </a:extLst>
          </p:cNvPr>
          <p:cNvSpPr>
            <a:spLocks noGrp="1"/>
          </p:cNvSpPr>
          <p:nvPr>
            <p:ph type="sldNum" sz="quarter" idx="12"/>
          </p:nvPr>
        </p:nvSpPr>
        <p:spPr/>
        <p:txBody>
          <a:bodyPr/>
          <a:lstStyle/>
          <a:p>
            <a:fld id="{EB51150B-7CB3-4696-A783-72F595120D6D}" type="slidenum">
              <a:rPr lang="en-US" smtClean="0"/>
              <a:t>‹#›</a:t>
            </a:fld>
            <a:endParaRPr lang="en-US"/>
          </a:p>
        </p:txBody>
      </p:sp>
    </p:spTree>
    <p:extLst>
      <p:ext uri="{BB962C8B-B14F-4D97-AF65-F5344CB8AC3E}">
        <p14:creationId xmlns:p14="http://schemas.microsoft.com/office/powerpoint/2010/main" val="192322648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68233-C1E3-CFB2-4168-727F4F99C3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D95624-52ED-5390-AC32-2E2FD6212F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C5CF65-5B75-C394-B2AE-5EE5D7389FD0}"/>
              </a:ext>
            </a:extLst>
          </p:cNvPr>
          <p:cNvSpPr>
            <a:spLocks noGrp="1"/>
          </p:cNvSpPr>
          <p:nvPr>
            <p:ph type="dt" sz="half" idx="10"/>
          </p:nvPr>
        </p:nvSpPr>
        <p:spPr/>
        <p:txBody>
          <a:bodyPr/>
          <a:lstStyle/>
          <a:p>
            <a:fld id="{5B3EE7B5-F954-4CD6-9A79-DD726569A1D6}" type="datetimeFigureOut">
              <a:rPr lang="en-US" smtClean="0"/>
              <a:t>11/9/2022</a:t>
            </a:fld>
            <a:endParaRPr lang="en-US"/>
          </a:p>
        </p:txBody>
      </p:sp>
      <p:sp>
        <p:nvSpPr>
          <p:cNvPr id="5" name="Footer Placeholder 4">
            <a:extLst>
              <a:ext uri="{FF2B5EF4-FFF2-40B4-BE49-F238E27FC236}">
                <a16:creationId xmlns:a16="http://schemas.microsoft.com/office/drawing/2014/main" id="{2AFCDC76-534F-FECD-8D80-2CCD695C4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D61DE1-B393-6C71-F1F2-CC2C686636F5}"/>
              </a:ext>
            </a:extLst>
          </p:cNvPr>
          <p:cNvSpPr>
            <a:spLocks noGrp="1"/>
          </p:cNvSpPr>
          <p:nvPr>
            <p:ph type="sldNum" sz="quarter" idx="12"/>
          </p:nvPr>
        </p:nvSpPr>
        <p:spPr/>
        <p:txBody>
          <a:bodyPr/>
          <a:lstStyle/>
          <a:p>
            <a:fld id="{EB51150B-7CB3-4696-A783-72F595120D6D}" type="slidenum">
              <a:rPr lang="en-US" smtClean="0"/>
              <a:t>‹#›</a:t>
            </a:fld>
            <a:endParaRPr lang="en-US"/>
          </a:p>
        </p:txBody>
      </p:sp>
    </p:spTree>
    <p:extLst>
      <p:ext uri="{BB962C8B-B14F-4D97-AF65-F5344CB8AC3E}">
        <p14:creationId xmlns:p14="http://schemas.microsoft.com/office/powerpoint/2010/main" val="384438381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12C00-B28C-5C36-58E3-90E41DF721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0EADEF-7FC7-EF5A-C12D-6C1C65F592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2342BF-C7AC-E77E-5506-9EF46388C118}"/>
              </a:ext>
            </a:extLst>
          </p:cNvPr>
          <p:cNvSpPr>
            <a:spLocks noGrp="1"/>
          </p:cNvSpPr>
          <p:nvPr>
            <p:ph type="dt" sz="half" idx="10"/>
          </p:nvPr>
        </p:nvSpPr>
        <p:spPr/>
        <p:txBody>
          <a:bodyPr/>
          <a:lstStyle/>
          <a:p>
            <a:fld id="{5B3EE7B5-F954-4CD6-9A79-DD726569A1D6}" type="datetimeFigureOut">
              <a:rPr lang="en-US" smtClean="0"/>
              <a:t>11/9/2022</a:t>
            </a:fld>
            <a:endParaRPr lang="en-US"/>
          </a:p>
        </p:txBody>
      </p:sp>
      <p:sp>
        <p:nvSpPr>
          <p:cNvPr id="5" name="Footer Placeholder 4">
            <a:extLst>
              <a:ext uri="{FF2B5EF4-FFF2-40B4-BE49-F238E27FC236}">
                <a16:creationId xmlns:a16="http://schemas.microsoft.com/office/drawing/2014/main" id="{E3ADF441-61CF-9B42-26E6-1E709E367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AB7E15-A446-23E2-F0DD-4E15404CA901}"/>
              </a:ext>
            </a:extLst>
          </p:cNvPr>
          <p:cNvSpPr>
            <a:spLocks noGrp="1"/>
          </p:cNvSpPr>
          <p:nvPr>
            <p:ph type="sldNum" sz="quarter" idx="12"/>
          </p:nvPr>
        </p:nvSpPr>
        <p:spPr/>
        <p:txBody>
          <a:bodyPr/>
          <a:lstStyle/>
          <a:p>
            <a:fld id="{EB51150B-7CB3-4696-A783-72F595120D6D}" type="slidenum">
              <a:rPr lang="en-US" smtClean="0"/>
              <a:t>‹#›</a:t>
            </a:fld>
            <a:endParaRPr lang="en-US"/>
          </a:p>
        </p:txBody>
      </p:sp>
    </p:spTree>
    <p:extLst>
      <p:ext uri="{BB962C8B-B14F-4D97-AF65-F5344CB8AC3E}">
        <p14:creationId xmlns:p14="http://schemas.microsoft.com/office/powerpoint/2010/main" val="279231933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3353988B-71CF-CB4B-81DF-35BAFCC00F8F}"/>
              </a:ext>
            </a:extLst>
          </p:cNvPr>
          <p:cNvSpPr>
            <a:spLocks noGrp="1"/>
          </p:cNvSpPr>
          <p:nvPr>
            <p:ph type="pic" sz="quarter" idx="15"/>
          </p:nvPr>
        </p:nvSpPr>
        <p:spPr>
          <a:xfrm>
            <a:off x="6184938" y="-10506"/>
            <a:ext cx="6007063" cy="4715451"/>
          </a:xfrm>
          <a:custGeom>
            <a:avLst/>
            <a:gdLst>
              <a:gd name="connsiteX0" fmla="*/ 0 w 4505297"/>
              <a:gd name="connsiteY0" fmla="*/ 0 h 3536588"/>
              <a:gd name="connsiteX1" fmla="*/ 4505297 w 4505297"/>
              <a:gd name="connsiteY1" fmla="*/ 0 h 3536588"/>
              <a:gd name="connsiteX2" fmla="*/ 4499510 w 4505297"/>
              <a:gd name="connsiteY2" fmla="*/ 3536588 h 3536588"/>
              <a:gd name="connsiteX3" fmla="*/ 0 w 4505297"/>
              <a:gd name="connsiteY3" fmla="*/ 2564314 h 3536588"/>
              <a:gd name="connsiteX4" fmla="*/ 0 w 4505297"/>
              <a:gd name="connsiteY4" fmla="*/ 0 h 353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297" h="3536588">
                <a:moveTo>
                  <a:pt x="0" y="0"/>
                </a:moveTo>
                <a:lnTo>
                  <a:pt x="4505297" y="0"/>
                </a:lnTo>
                <a:lnTo>
                  <a:pt x="4499510" y="3536588"/>
                </a:lnTo>
                <a:lnTo>
                  <a:pt x="0" y="2564314"/>
                </a:lnTo>
                <a:lnTo>
                  <a:pt x="0" y="0"/>
                </a:lnTo>
                <a:close/>
              </a:path>
            </a:pathLst>
          </a:custGeom>
        </p:spPr>
        <p:txBody>
          <a:bodyPr/>
          <a:lstStyle/>
          <a:p>
            <a:endParaRPr lang="en-US"/>
          </a:p>
        </p:txBody>
      </p:sp>
      <p:sp>
        <p:nvSpPr>
          <p:cNvPr id="27" name="Rectangle 26">
            <a:extLst>
              <a:ext uri="{FF2B5EF4-FFF2-40B4-BE49-F238E27FC236}">
                <a16:creationId xmlns:a16="http://schemas.microsoft.com/office/drawing/2014/main" id="{8D006CF2-10C5-8049-ADBA-2CB617F4171B}"/>
              </a:ext>
            </a:extLst>
          </p:cNvPr>
          <p:cNvSpPr/>
          <p:nvPr userDrawn="1"/>
        </p:nvSpPr>
        <p:spPr>
          <a:xfrm>
            <a:off x="1" y="35297"/>
            <a:ext cx="6184937" cy="33576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Freeform 23">
            <a:extLst>
              <a:ext uri="{FF2B5EF4-FFF2-40B4-BE49-F238E27FC236}">
                <a16:creationId xmlns:a16="http://schemas.microsoft.com/office/drawing/2014/main" id="{CA681DA0-A6AD-1645-A747-F67E26ABE89B}"/>
              </a:ext>
            </a:extLst>
          </p:cNvPr>
          <p:cNvSpPr/>
          <p:nvPr userDrawn="1"/>
        </p:nvSpPr>
        <p:spPr>
          <a:xfrm>
            <a:off x="0" y="3439975"/>
            <a:ext cx="12192000" cy="3429000"/>
          </a:xfrm>
          <a:custGeom>
            <a:avLst/>
            <a:gdLst>
              <a:gd name="connsiteX0" fmla="*/ 0 w 9233001"/>
              <a:gd name="connsiteY0" fmla="*/ 15321 h 3139705"/>
              <a:gd name="connsiteX1" fmla="*/ 4645859 w 9233001"/>
              <a:gd name="connsiteY1" fmla="*/ 0 h 3139705"/>
              <a:gd name="connsiteX2" fmla="*/ 9232920 w 9233001"/>
              <a:gd name="connsiteY2" fmla="*/ 1194919 h 3139705"/>
              <a:gd name="connsiteX3" fmla="*/ 9233001 w 9233001"/>
              <a:gd name="connsiteY3" fmla="*/ 3120655 h 3139705"/>
              <a:gd name="connsiteX4" fmla="*/ 11762 w 9233001"/>
              <a:gd name="connsiteY4" fmla="*/ 3139705 h 3139705"/>
              <a:gd name="connsiteX5" fmla="*/ 0 w 9233001"/>
              <a:gd name="connsiteY5" fmla="*/ 15321 h 313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3001" h="3139705">
                <a:moveTo>
                  <a:pt x="0" y="15321"/>
                </a:moveTo>
                <a:lnTo>
                  <a:pt x="4645859" y="0"/>
                </a:lnTo>
                <a:lnTo>
                  <a:pt x="9232920" y="1194919"/>
                </a:lnTo>
                <a:lnTo>
                  <a:pt x="9233001" y="3120655"/>
                </a:lnTo>
                <a:lnTo>
                  <a:pt x="11762" y="3139705"/>
                </a:lnTo>
                <a:cubicBezTo>
                  <a:pt x="8067" y="2114469"/>
                  <a:pt x="9237" y="1062725"/>
                  <a:pt x="0" y="15321"/>
                </a:cubicBezTo>
                <a:close/>
              </a:path>
            </a:pathLst>
          </a:custGeom>
          <a:solidFill>
            <a:srgbClr val="27659E"/>
          </a:solidFill>
          <a:ln w="25400">
            <a:solidFill>
              <a:srgbClr val="89BE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5" name="Picture 17">
            <a:extLst>
              <a:ext uri="{FF2B5EF4-FFF2-40B4-BE49-F238E27FC236}">
                <a16:creationId xmlns:a16="http://schemas.microsoft.com/office/drawing/2014/main" id="{49CAF68A-BF37-864A-ACF3-3BEA2D8A895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7317" y="433118"/>
            <a:ext cx="3298625" cy="1000068"/>
          </a:xfrm>
          <a:prstGeom prst="rect">
            <a:avLst/>
          </a:prstGeom>
        </p:spPr>
      </p:pic>
      <p:sp>
        <p:nvSpPr>
          <p:cNvPr id="2" name="Title 1">
            <a:extLst>
              <a:ext uri="{FF2B5EF4-FFF2-40B4-BE49-F238E27FC236}">
                <a16:creationId xmlns:a16="http://schemas.microsoft.com/office/drawing/2014/main" id="{9CA884CA-E4FE-964A-AFE7-61534842272F}"/>
              </a:ext>
            </a:extLst>
          </p:cNvPr>
          <p:cNvSpPr>
            <a:spLocks noGrp="1"/>
          </p:cNvSpPr>
          <p:nvPr>
            <p:ph type="ctrTitle" hasCustomPrompt="1"/>
          </p:nvPr>
        </p:nvSpPr>
        <p:spPr>
          <a:xfrm>
            <a:off x="569688" y="3927743"/>
            <a:ext cx="6786221" cy="1563269"/>
          </a:xfrm>
          <a:prstGeom prst="rect">
            <a:avLst/>
          </a:prstGeom>
        </p:spPr>
        <p:txBody>
          <a:bodyPr anchor="t">
            <a:normAutofit/>
          </a:bodyPr>
          <a:lstStyle>
            <a:lvl1pPr algn="l">
              <a:defRPr sz="3200" b="1" i="0">
                <a:solidFill>
                  <a:schemeClr val="bg1"/>
                </a:solidFill>
                <a:latin typeface="Gotham" panose="02000604030000020004" pitchFamily="2" charset="0"/>
              </a:defRPr>
            </a:lvl1pPr>
          </a:lstStyle>
          <a:p>
            <a:r>
              <a:rPr lang="en-US"/>
              <a:t>Enter Presentation Title Here</a:t>
            </a:r>
          </a:p>
        </p:txBody>
      </p:sp>
      <p:sp>
        <p:nvSpPr>
          <p:cNvPr id="21" name="Text Placeholder 2">
            <a:extLst>
              <a:ext uri="{FF2B5EF4-FFF2-40B4-BE49-F238E27FC236}">
                <a16:creationId xmlns:a16="http://schemas.microsoft.com/office/drawing/2014/main" id="{AE46D97F-5E8E-9C45-AF01-F61FB2B0F350}"/>
              </a:ext>
            </a:extLst>
          </p:cNvPr>
          <p:cNvSpPr>
            <a:spLocks noGrp="1"/>
          </p:cNvSpPr>
          <p:nvPr>
            <p:ph type="body" idx="11" hasCustomPrompt="1"/>
          </p:nvPr>
        </p:nvSpPr>
        <p:spPr>
          <a:xfrm>
            <a:off x="2492007" y="5715734"/>
            <a:ext cx="8298756" cy="703253"/>
          </a:xfrm>
          <a:prstGeom prst="rect">
            <a:avLst/>
          </a:prstGeom>
        </p:spPr>
        <p:txBody>
          <a:bodyPr/>
          <a:lstStyle>
            <a:lvl1pPr marL="0" indent="0">
              <a:buNone/>
              <a:defRPr sz="1600" b="0" i="0">
                <a:solidFill>
                  <a:schemeClr val="bg1"/>
                </a:solidFill>
                <a:latin typeface="Gotham Medium" pitchFamily="2"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Enter Presenter’s Name</a:t>
            </a:r>
          </a:p>
        </p:txBody>
      </p:sp>
      <p:sp>
        <p:nvSpPr>
          <p:cNvPr id="23" name="Text Placeholder 2">
            <a:extLst>
              <a:ext uri="{FF2B5EF4-FFF2-40B4-BE49-F238E27FC236}">
                <a16:creationId xmlns:a16="http://schemas.microsoft.com/office/drawing/2014/main" id="{38EB13AD-0E96-4F41-A16A-3E5A6DC45631}"/>
              </a:ext>
            </a:extLst>
          </p:cNvPr>
          <p:cNvSpPr>
            <a:spLocks noGrp="1"/>
          </p:cNvSpPr>
          <p:nvPr>
            <p:ph type="body" idx="13" hasCustomPrompt="1"/>
          </p:nvPr>
        </p:nvSpPr>
        <p:spPr>
          <a:xfrm>
            <a:off x="2492009" y="6328587"/>
            <a:ext cx="8298756" cy="402735"/>
          </a:xfrm>
          <a:prstGeom prst="rect">
            <a:avLst/>
          </a:prstGeom>
        </p:spPr>
        <p:txBody>
          <a:bodyPr/>
          <a:lstStyle>
            <a:lvl1pPr marL="0" indent="0">
              <a:buNone/>
              <a:defRPr sz="1400" b="0" i="1">
                <a:solidFill>
                  <a:srgbClr val="89BE56"/>
                </a:solidFill>
                <a:latin typeface="Gotham Medium" pitchFamily="2"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ENTER PRESENTER’S TITLE</a:t>
            </a:r>
          </a:p>
        </p:txBody>
      </p:sp>
      <p:sp>
        <p:nvSpPr>
          <p:cNvPr id="4" name="TextBox 3">
            <a:extLst>
              <a:ext uri="{FF2B5EF4-FFF2-40B4-BE49-F238E27FC236}">
                <a16:creationId xmlns:a16="http://schemas.microsoft.com/office/drawing/2014/main" id="{E3153077-A153-AB4E-9C64-9CD186685037}"/>
              </a:ext>
            </a:extLst>
          </p:cNvPr>
          <p:cNvSpPr txBox="1"/>
          <p:nvPr userDrawn="1"/>
        </p:nvSpPr>
        <p:spPr>
          <a:xfrm>
            <a:off x="569688" y="1782171"/>
            <a:ext cx="2032639" cy="379656"/>
          </a:xfrm>
          <a:prstGeom prst="rect">
            <a:avLst/>
          </a:prstGeom>
          <a:noFill/>
        </p:spPr>
        <p:txBody>
          <a:bodyPr wrap="square" rtlCol="0">
            <a:spAutoFit/>
          </a:bodyPr>
          <a:lstStyle/>
          <a:p>
            <a:pPr lvl="0"/>
            <a:r>
              <a:rPr lang="en-US" sz="1867" b="1" i="0">
                <a:solidFill>
                  <a:srgbClr val="89BE56"/>
                </a:solidFill>
                <a:latin typeface="Gotham" panose="02000604030000020004" pitchFamily="2" charset="0"/>
              </a:rPr>
              <a:t>OUR MISSION:   </a:t>
            </a:r>
          </a:p>
        </p:txBody>
      </p:sp>
      <p:sp>
        <p:nvSpPr>
          <p:cNvPr id="5" name="TextBox 4">
            <a:extLst>
              <a:ext uri="{FF2B5EF4-FFF2-40B4-BE49-F238E27FC236}">
                <a16:creationId xmlns:a16="http://schemas.microsoft.com/office/drawing/2014/main" id="{3AC98342-0B40-3D4C-9F45-A87E1CB2FEC5}"/>
              </a:ext>
            </a:extLst>
          </p:cNvPr>
          <p:cNvSpPr txBox="1"/>
          <p:nvPr userDrawn="1"/>
        </p:nvSpPr>
        <p:spPr>
          <a:xfrm>
            <a:off x="569688" y="2129208"/>
            <a:ext cx="5001635" cy="1323439"/>
          </a:xfrm>
          <a:prstGeom prst="rect">
            <a:avLst/>
          </a:prstGeom>
          <a:noFill/>
        </p:spPr>
        <p:txBody>
          <a:bodyPr wrap="square" rtlCol="0">
            <a:spAutoFit/>
          </a:bodyPr>
          <a:lstStyle/>
          <a:p>
            <a:pPr marL="0" marR="0" lvl="0" indent="0" algn="l" defTabSz="609585" rtl="0" eaLnBrk="1" fontAlgn="auto" latinLnBrk="0" hangingPunct="1">
              <a:lnSpc>
                <a:spcPct val="100000"/>
              </a:lnSpc>
              <a:spcBef>
                <a:spcPct val="0"/>
              </a:spcBef>
              <a:spcAft>
                <a:spcPct val="0"/>
              </a:spcAft>
              <a:buClrTx/>
              <a:buSzTx/>
              <a:buFontTx/>
              <a:buNone/>
              <a:defRPr/>
            </a:pPr>
            <a:r>
              <a:rPr lang="en-US" sz="1600" b="0" i="0">
                <a:solidFill>
                  <a:srgbClr val="27659E"/>
                </a:solidFill>
                <a:latin typeface="Gotham" panose="02000604030000020004" pitchFamily="2" charset="0"/>
              </a:rPr>
              <a:t>Accelerate the clean energy and climate solution innovation that is critical to meeting the Commonwealth’s climate goals, advancing Massachusetts’ position as an international climate leader while growing the state’s clean energy economy.</a:t>
            </a:r>
          </a:p>
        </p:txBody>
      </p:sp>
      <p:sp>
        <p:nvSpPr>
          <p:cNvPr id="6" name="TextBox 5">
            <a:extLst>
              <a:ext uri="{FF2B5EF4-FFF2-40B4-BE49-F238E27FC236}">
                <a16:creationId xmlns:a16="http://schemas.microsoft.com/office/drawing/2014/main" id="{20B26DC8-9C67-2042-9F81-13B1C4F81C5D}"/>
              </a:ext>
            </a:extLst>
          </p:cNvPr>
          <p:cNvSpPr txBox="1"/>
          <p:nvPr userDrawn="1"/>
        </p:nvSpPr>
        <p:spPr>
          <a:xfrm>
            <a:off x="569685" y="5642495"/>
            <a:ext cx="1922321" cy="379656"/>
          </a:xfrm>
          <a:prstGeom prst="rect">
            <a:avLst/>
          </a:prstGeom>
          <a:noFill/>
        </p:spPr>
        <p:txBody>
          <a:bodyPr wrap="square" rtlCol="0">
            <a:spAutoFit/>
          </a:bodyPr>
          <a:lstStyle/>
          <a:p>
            <a:r>
              <a:rPr lang="en-US" sz="1867" b="1" i="0">
                <a:solidFill>
                  <a:srgbClr val="89BE56"/>
                </a:solidFill>
                <a:latin typeface="Gotham" panose="02000604030000020004" pitchFamily="2" charset="0"/>
              </a:rPr>
              <a:t>Presented By:</a:t>
            </a:r>
          </a:p>
        </p:txBody>
      </p:sp>
    </p:spTree>
    <p:extLst>
      <p:ext uri="{BB962C8B-B14F-4D97-AF65-F5344CB8AC3E}">
        <p14:creationId xmlns:p14="http://schemas.microsoft.com/office/powerpoint/2010/main" val="104233152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a:p>
        </p:txBody>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ct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cxnSp>
        <p:nvCxnSpPr>
          <p:cNvPr id="8" name="Straight Connector 7"/>
          <p:cNvCxnSpPr/>
          <p:nvPr/>
        </p:nvCxnSpPr>
        <p:spPr>
          <a:xfrm flipH="1"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D3794B-289A-4A80-97D7-111025398D45}" type="datetimeFigureOut">
              <a:rPr lang="en-US"/>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a:p>
        </p:txBody>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a:p>
        </p:txBody>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ct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61015F-7CC6-4D0A-9D87-873EA4C304CC}" type="datetimeFigureOut">
              <a:rPr lang="en-US"/>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cxnSp>
        <p:nvCxnSpPr>
          <p:cNvPr id="8" name="Straight Connector 7"/>
          <p:cNvCxnSpPr/>
          <p:nvPr/>
        </p:nvCxnSpPr>
        <p:spPr>
          <a:xfrm flipH="1"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a:p>
        </p:txBody>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ct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61015F-7CC6-4D0A-9D87-873EA4C304CC}" type="datetimeFigureOut">
              <a:rPr lang="en-US"/>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cxnSp>
        <p:nvCxnSpPr>
          <p:cNvPr id="8" name="Straight Connector 7"/>
          <p:cNvCxnSpPr/>
          <p:nvPr/>
        </p:nvCxnSpPr>
        <p:spPr>
          <a:xfrm flipH="1"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37928E4C-1F23-443C-923D-6A5EDA0DA24B}"/>
              </a:ext>
            </a:extLst>
          </p:cNvPr>
          <p:cNvSpPr>
            <a:spLocks noGrp="1"/>
          </p:cNvSpPr>
          <p:nvPr>
            <p:ph type="pic" sz="quarter" idx="13"/>
          </p:nvPr>
        </p:nvSpPr>
        <p:spPr>
          <a:xfrm>
            <a:off x="0" y="0"/>
            <a:ext cx="12191982" cy="4572001"/>
          </a:xfrm>
        </p:spPr>
        <p:txBody>
          <a:bodyPr/>
          <a:lstStyle>
            <a:lvl1pPr>
              <a:defRPr/>
            </a:lvl1pPr>
          </a:lstStyle>
          <a:p>
            <a:r>
              <a:rPr lang="en-US"/>
              <a:t>Click icon to add picture</a:t>
            </a: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C6A301-0538-44EC-B09D-202E1042A48B}" type="datetimeFigureOut">
              <a:rPr lang="en-US"/>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a:t>‹#›</a:t>
            </a:fld>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ct val="0"/>
              </a:spcBef>
              <a:spcAft>
                <a:spcPct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ct val="0"/>
              </a:spcBef>
              <a:spcAft>
                <a:spcPct val="0"/>
              </a:spcAft>
              <a:buNone/>
              <a:defRPr lang="en-US" sz="2300" b="0" kern="1200" cap="none" baseline="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89574A-8875-45EF-8EA2-3CAA0F7ABC4C}" type="datetimeFigureOut">
              <a:rPr lang="en-US"/>
              <a:t>11/9/2022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EF4D4C-5367-4C26-9E2B-D8088D7FCA81}" type="datetimeFigureOut">
              <a:rPr lang="en-US"/>
              <a:t>11/9/2022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a:t>‹#›</a:t>
            </a:fld>
            <a:endParaRPr 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a:t>‹#›</a:t>
            </a:fld>
            <a:endParaRPr 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5C68B11-C5A8-448C-8CE9-B1A273C79CFC}" type="datetimeFigureOut">
              <a:rPr lang="en-US"/>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a:t>‹#›</a:t>
            </a:fld>
            <a:endParaRPr 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06392-E644-4C7D-8490-99864992D3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64589F-CDF7-4C3A-BA6C-7671F4FC9CAD}"/>
              </a:ext>
            </a:extLst>
          </p:cNvPr>
          <p:cNvSpPr>
            <a:spLocks noGrp="1"/>
          </p:cNvSpPr>
          <p:nvPr>
            <p:ph type="dt" sz="half" idx="10"/>
          </p:nvPr>
        </p:nvSpPr>
        <p:spPr/>
        <p:txBody>
          <a:bodyPr/>
          <a:lstStyle/>
          <a:p>
            <a:fld id="{90298CD5-6C1E-4009-B41F-6DF62E31D3BE}" type="datetimeFigureOut">
              <a:rPr lang="en-US" smtClean="0"/>
              <a:t>11/9/2022</a:t>
            </a:fld>
            <a:endParaRPr lang="en-US"/>
          </a:p>
        </p:txBody>
      </p:sp>
      <p:sp>
        <p:nvSpPr>
          <p:cNvPr id="4" name="Footer Placeholder 3">
            <a:extLst>
              <a:ext uri="{FF2B5EF4-FFF2-40B4-BE49-F238E27FC236}">
                <a16:creationId xmlns:a16="http://schemas.microsoft.com/office/drawing/2014/main" id="{138843D4-1035-4F5F-8327-5EE3D40124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524763-9478-4F8D-BD7E-DDD3CF59309A}"/>
              </a:ext>
            </a:extLst>
          </p:cNvPr>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16443035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2153C-4561-4491-A00C-F2D56DC97207}"/>
              </a:ext>
            </a:extLst>
          </p:cNvPr>
          <p:cNvSpPr>
            <a:spLocks noGrp="1"/>
          </p:cNvSpPr>
          <p:nvPr>
            <p:ph type="title"/>
          </p:nvPr>
        </p:nvSpPr>
        <p:spPr>
          <a:xfrm>
            <a:off x="1024128" y="585216"/>
            <a:ext cx="7827264" cy="1499616"/>
          </a:xfrm>
        </p:spPr>
        <p:txBody>
          <a:bodyPr/>
          <a:lstStyle/>
          <a:p>
            <a:r>
              <a:rPr lang="en-US"/>
              <a:t>Click to edit Master title style</a:t>
            </a:r>
          </a:p>
        </p:txBody>
      </p:sp>
      <p:sp>
        <p:nvSpPr>
          <p:cNvPr id="3" name="Date Placeholder 2">
            <a:extLst>
              <a:ext uri="{FF2B5EF4-FFF2-40B4-BE49-F238E27FC236}">
                <a16:creationId xmlns:a16="http://schemas.microsoft.com/office/drawing/2014/main" id="{B9CC2D60-919C-421C-917C-F5FA712A8D7C}"/>
              </a:ext>
            </a:extLst>
          </p:cNvPr>
          <p:cNvSpPr>
            <a:spLocks noGrp="1"/>
          </p:cNvSpPr>
          <p:nvPr>
            <p:ph type="dt" sz="half" idx="10"/>
          </p:nvPr>
        </p:nvSpPr>
        <p:spPr/>
        <p:txBody>
          <a:bodyPr/>
          <a:lstStyle/>
          <a:p>
            <a:fld id="{90298CD5-6C1E-4009-B41F-6DF62E31D3BE}" type="datetimeFigureOut">
              <a:rPr lang="en-US" smtClean="0"/>
              <a:t>11/9/2022</a:t>
            </a:fld>
            <a:endParaRPr lang="en-US"/>
          </a:p>
        </p:txBody>
      </p:sp>
      <p:sp>
        <p:nvSpPr>
          <p:cNvPr id="4" name="Footer Placeholder 3">
            <a:extLst>
              <a:ext uri="{FF2B5EF4-FFF2-40B4-BE49-F238E27FC236}">
                <a16:creationId xmlns:a16="http://schemas.microsoft.com/office/drawing/2014/main" id="{6F7E9073-8D74-4B42-BA51-8E258AFB20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AFC5EB-783F-4873-836C-EDD2B25EF0ED}"/>
              </a:ext>
            </a:extLst>
          </p:cNvPr>
          <p:cNvSpPr>
            <a:spLocks noGrp="1"/>
          </p:cNvSpPr>
          <p:nvPr>
            <p:ph type="sldNum" sz="quarter" idx="12"/>
          </p:nvPr>
        </p:nvSpPr>
        <p:spPr/>
        <p:txBody>
          <a:bodyPr/>
          <a:lstStyle/>
          <a:p>
            <a:fld id="{4FAB73BC-B049-4115-A692-8D63A059BFB8}" type="slidenum">
              <a:rPr lang="en-US" smtClean="0"/>
              <a:t>‹#›</a:t>
            </a:fld>
            <a:endParaRPr lang="en-US"/>
          </a:p>
        </p:txBody>
      </p:sp>
      <p:sp>
        <p:nvSpPr>
          <p:cNvPr id="7" name="Content Placeholder 2">
            <a:extLst>
              <a:ext uri="{FF2B5EF4-FFF2-40B4-BE49-F238E27FC236}">
                <a16:creationId xmlns:a16="http://schemas.microsoft.com/office/drawing/2014/main" id="{5B171A26-8F12-49F9-9C29-A3ACDBD4FFF5}"/>
              </a:ext>
            </a:extLst>
          </p:cNvPr>
          <p:cNvSpPr>
            <a:spLocks noGrp="1"/>
          </p:cNvSpPr>
          <p:nvPr>
            <p:ph idx="1"/>
          </p:nvPr>
        </p:nvSpPr>
        <p:spPr>
          <a:xfrm>
            <a:off x="8851392" y="0"/>
            <a:ext cx="3340608" cy="6858000"/>
          </a:xfrm>
          <a:solidFill>
            <a:srgbClr val="00B0F0"/>
          </a:solidFill>
        </p:spPr>
        <p:txBody>
          <a:bodyPr numCol="1" anchor="ctr">
            <a:normAutofit/>
          </a:bodyPr>
          <a:lstStyle/>
          <a:p>
            <a:endParaRPr lang="en-US" sz="3600"/>
          </a:p>
        </p:txBody>
      </p:sp>
      <p:sp>
        <p:nvSpPr>
          <p:cNvPr id="8" name="Text Placeholder 3">
            <a:extLst>
              <a:ext uri="{FF2B5EF4-FFF2-40B4-BE49-F238E27FC236}">
                <a16:creationId xmlns:a16="http://schemas.microsoft.com/office/drawing/2014/main" id="{D157CF71-0208-4A61-BD95-B37B7C8B22D7}"/>
              </a:ext>
            </a:extLst>
          </p:cNvPr>
          <p:cNvSpPr>
            <a:spLocks noGrp="1"/>
          </p:cNvSpPr>
          <p:nvPr>
            <p:ph type="body" sz="half" idx="2" hasCustomPrompt="1"/>
          </p:nvPr>
        </p:nvSpPr>
        <p:spPr>
          <a:xfrm>
            <a:off x="1024128" y="2257506"/>
            <a:ext cx="6125972" cy="3762294"/>
          </a:xfrm>
        </p:spPr>
        <p:txBody>
          <a:bodyPr>
            <a:normAutofit/>
          </a:bodyPr>
          <a:lstStyle/>
          <a:p>
            <a:pPr>
              <a:tabLst>
                <a:tab pos="1371600" algn="l"/>
              </a:tabLst>
            </a:pPr>
            <a:r>
              <a:rPr lang="en-US" sz="3200"/>
              <a:t>		</a:t>
            </a:r>
          </a:p>
          <a:p>
            <a:pPr defTabSz="1371600"/>
            <a:r>
              <a:rPr lang="en-US" sz="3200"/>
              <a:t>		</a:t>
            </a:r>
          </a:p>
          <a:p>
            <a:endParaRPr lang="en-US" sz="3200"/>
          </a:p>
        </p:txBody>
      </p:sp>
    </p:spTree>
    <p:extLst>
      <p:ext uri="{BB962C8B-B14F-4D97-AF65-F5344CB8AC3E}">
        <p14:creationId xmlns:p14="http://schemas.microsoft.com/office/powerpoint/2010/main" val="132112691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ct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16CA0-919D-4A49-9C8A-62FDFB3A5183}" type="datetimeFigureOut">
              <a:rPr lang="en-US"/>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E5644-1E61-4311-A31E-84CB9C7AA8A9}" type="slidenum">
              <a:rPr lang="en-US"/>
              <a:t>‹#›</a:t>
            </a:fld>
            <a:endParaRPr lang="en-US"/>
          </a:p>
        </p:txBody>
      </p:sp>
      <p:cxnSp>
        <p:nvCxnSpPr>
          <p:cNvPr id="8" name="Straight Connector 7"/>
          <p:cNvCxnSpPr/>
          <p:nvPr/>
        </p:nvCxnSpPr>
        <p:spPr>
          <a:xfrm flipH="1"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D73815-2707-4475-8F1A-B873CB631BB4}" type="datetimeFigureOut">
              <a:rPr lang="en-US"/>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4AFB99-0EAB-4182-AFF8-E214C82A68F6}" type="datetimeFigureOut">
              <a:rPr lang="en-US"/>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cxnSp>
        <p:nvCxnSpPr>
          <p:cNvPr id="7" name="Straight Connector 6"/>
          <p:cNvCxnSpPr/>
          <p:nvPr/>
        </p:nvCxnSpPr>
        <p:spPr>
          <a:xfrm rot="5400000" flipH="1"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01289" y="841190"/>
            <a:ext cx="10571999" cy="970450"/>
          </a:xfrm>
          <a:noFill/>
        </p:spPr>
        <p:txBody>
          <a:bodyPr/>
          <a:lstStyle/>
          <a:p>
            <a:r>
              <a:rPr lang="en-US"/>
              <a:t>Click to edit Master title style</a:t>
            </a:r>
          </a:p>
        </p:txBody>
      </p:sp>
      <p:sp>
        <p:nvSpPr>
          <p:cNvPr id="3" name="Content Placeholder 2"/>
          <p:cNvSpPr>
            <a:spLocks noGrp="1"/>
          </p:cNvSpPr>
          <p:nvPr>
            <p:ph idx="1"/>
          </p:nvPr>
        </p:nvSpPr>
        <p:spPr>
          <a:xfrm>
            <a:off x="818713" y="2222287"/>
            <a:ext cx="10554575" cy="3636511"/>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ln>
            <a:noFill/>
          </a:ln>
        </p:spPr>
        <p:txBody>
          <a:bodyPr/>
          <a:lstStyle/>
          <a:p>
            <a:fld id="{75A9D580-82E3-8742-AC67-E52A17CF72C9}" type="slidenum">
              <a:rPr lang="en-US" smtClean="0"/>
              <a:t>‹#›</a:t>
            </a:fld>
            <a:endParaRPr lang="en-US"/>
          </a:p>
        </p:txBody>
      </p:sp>
    </p:spTree>
    <p:extLst>
      <p:ext uri="{BB962C8B-B14F-4D97-AF65-F5344CB8AC3E}">
        <p14:creationId xmlns:p14="http://schemas.microsoft.com/office/powerpoint/2010/main" val="376115392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01289" y="963110"/>
            <a:ext cx="10571999" cy="970450"/>
          </a:xfrm>
          <a:noFill/>
        </p:spPr>
        <p:txBody>
          <a:bodyPr/>
          <a:lstStyle/>
          <a:p>
            <a:r>
              <a:rPr lang="en-US"/>
              <a:t>Click to edit Master title style</a:t>
            </a:r>
          </a:p>
        </p:txBody>
      </p:sp>
      <p:sp>
        <p:nvSpPr>
          <p:cNvPr id="3" name="Content Placeholder 2"/>
          <p:cNvSpPr>
            <a:spLocks noGrp="1"/>
          </p:cNvSpPr>
          <p:nvPr>
            <p:ph idx="1"/>
          </p:nvPr>
        </p:nvSpPr>
        <p:spPr>
          <a:xfrm>
            <a:off x="818713" y="2222287"/>
            <a:ext cx="10554575" cy="3636511"/>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ln>
            <a:noFill/>
          </a:ln>
        </p:spPr>
        <p:txBody>
          <a:bodyPr/>
          <a:lstStyle/>
          <a:p>
            <a:fld id="{75A9D580-82E3-8742-AC67-E52A17CF72C9}" type="slidenum">
              <a:rPr lang="en-US" smtClean="0"/>
              <a:t>‹#›</a:t>
            </a:fld>
            <a:endParaRPr lang="en-US"/>
          </a:p>
        </p:txBody>
      </p:sp>
      <p:sp>
        <p:nvSpPr>
          <p:cNvPr id="4" name="Rectangle 3"/>
          <p:cNvSpPr/>
          <p:nvPr/>
        </p:nvSpPr>
        <p:spPr>
          <a:xfrm>
            <a:off x="0" y="256476"/>
            <a:ext cx="12192000" cy="434511"/>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800"/>
          </a:p>
        </p:txBody>
      </p:sp>
      <p:sp>
        <p:nvSpPr>
          <p:cNvPr id="7" name="Text Placeholder 6"/>
          <p:cNvSpPr>
            <a:spLocks noGrp="1"/>
          </p:cNvSpPr>
          <p:nvPr>
            <p:ph type="body" sz="quarter" idx="13" hasCustomPrompt="1"/>
          </p:nvPr>
        </p:nvSpPr>
        <p:spPr>
          <a:xfrm>
            <a:off x="802218" y="278159"/>
            <a:ext cx="10570633" cy="390525"/>
          </a:xfrm>
          <a:noFill/>
          <a:ln>
            <a:noFill/>
          </a:ln>
        </p:spPr>
        <p:txBody>
          <a:bodyPr/>
          <a:lstStyle>
            <a:lvl1pPr marL="0" indent="0">
              <a:buNone/>
              <a:defRPr b="0" i="0" baseline="0">
                <a:solidFill>
                  <a:schemeClr val="bg1"/>
                </a:solidFill>
                <a:latin typeface="Helvetica Neue Medium" charset="0"/>
                <a:ea typeface="Helvetica Neue Medium" charset="0"/>
                <a:cs typeface="Helvetica Neue Medium" charset="0"/>
              </a:defRPr>
            </a:lvl1pPr>
          </a:lstStyle>
          <a:p>
            <a:pPr lvl="0"/>
            <a:r>
              <a:rPr lang="en-US"/>
              <a:t>CLICK TO EDIT SECTION TITLE STYLE</a:t>
            </a:r>
          </a:p>
        </p:txBody>
      </p:sp>
    </p:spTree>
    <p:extLst>
      <p:ext uri="{BB962C8B-B14F-4D97-AF65-F5344CB8AC3E}">
        <p14:creationId xmlns:p14="http://schemas.microsoft.com/office/powerpoint/2010/main" val="222612508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01289" y="963110"/>
            <a:ext cx="10571999" cy="970450"/>
          </a:xfrm>
          <a:noFill/>
        </p:spPr>
        <p:txBody>
          <a:bodyPr/>
          <a:lstStyle/>
          <a:p>
            <a:r>
              <a:rPr lang="en-US"/>
              <a:t>Click to edit Master title style</a:t>
            </a:r>
          </a:p>
        </p:txBody>
      </p:sp>
      <p:sp>
        <p:nvSpPr>
          <p:cNvPr id="3" name="Content Placeholder 2"/>
          <p:cNvSpPr>
            <a:spLocks noGrp="1"/>
          </p:cNvSpPr>
          <p:nvPr>
            <p:ph idx="1"/>
          </p:nvPr>
        </p:nvSpPr>
        <p:spPr>
          <a:xfrm>
            <a:off x="818713" y="2222287"/>
            <a:ext cx="10554575" cy="3636511"/>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ln>
            <a:noFill/>
          </a:ln>
        </p:spPr>
        <p:txBody>
          <a:bodyPr/>
          <a:lstStyle/>
          <a:p>
            <a:fld id="{75A9D580-82E3-8742-AC67-E52A17CF72C9}" type="slidenum">
              <a:rPr lang="en-US" smtClean="0"/>
              <a:t>‹#›</a:t>
            </a:fld>
            <a:endParaRPr lang="en-US"/>
          </a:p>
        </p:txBody>
      </p:sp>
      <p:sp>
        <p:nvSpPr>
          <p:cNvPr id="4" name="Rectangle 3"/>
          <p:cNvSpPr/>
          <p:nvPr/>
        </p:nvSpPr>
        <p:spPr>
          <a:xfrm>
            <a:off x="0" y="256476"/>
            <a:ext cx="12192000" cy="434511"/>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800"/>
          </a:p>
        </p:txBody>
      </p:sp>
      <p:sp>
        <p:nvSpPr>
          <p:cNvPr id="7" name="Text Placeholder 6"/>
          <p:cNvSpPr>
            <a:spLocks noGrp="1"/>
          </p:cNvSpPr>
          <p:nvPr>
            <p:ph type="body" sz="quarter" idx="13" hasCustomPrompt="1"/>
          </p:nvPr>
        </p:nvSpPr>
        <p:spPr>
          <a:xfrm>
            <a:off x="802218" y="278159"/>
            <a:ext cx="10570633" cy="390525"/>
          </a:xfrm>
          <a:noFill/>
          <a:ln>
            <a:noFill/>
          </a:ln>
        </p:spPr>
        <p:txBody>
          <a:bodyPr/>
          <a:lstStyle>
            <a:lvl1pPr marL="0" indent="0">
              <a:buNone/>
              <a:defRPr b="0" i="0" baseline="0">
                <a:solidFill>
                  <a:schemeClr val="bg1"/>
                </a:solidFill>
                <a:latin typeface="Helvetica Neue Medium" charset="0"/>
                <a:ea typeface="Helvetica Neue Medium" charset="0"/>
                <a:cs typeface="Helvetica Neue Medium" charset="0"/>
              </a:defRPr>
            </a:lvl1pPr>
          </a:lstStyle>
          <a:p>
            <a:pPr lvl="0"/>
            <a:r>
              <a:rPr lang="en-US"/>
              <a:t>CLICK TO EDIT SECTION TITLE STYLE</a:t>
            </a:r>
          </a:p>
        </p:txBody>
      </p:sp>
    </p:spTree>
    <p:extLst>
      <p:ext uri="{BB962C8B-B14F-4D97-AF65-F5344CB8AC3E}">
        <p14:creationId xmlns:p14="http://schemas.microsoft.com/office/powerpoint/2010/main" val="412956962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5.emf"/><Relationship Id="rId5" Type="http://schemas.openxmlformats.org/officeDocument/2006/relationships/slideLayout" Target="../slideLayouts/slideLayout17.xml"/><Relationship Id="rId10" Type="http://schemas.openxmlformats.org/officeDocument/2006/relationships/theme" Target="../theme/theme3.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5.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823" r:id="rId4"/>
    <p:sldLayoutId id="2147483665" r:id="rId5"/>
    <p:sldLayoutId id="2147483666" r:id="rId6"/>
    <p:sldLayoutId id="2147483667" r:id="rId7"/>
    <p:sldLayoutId id="2147483668" r:id="rId8"/>
    <p:sldLayoutId id="2147483820" r:id="rId9"/>
    <p:sldLayoutId id="2147483821" r:id="rId10"/>
    <p:sldLayoutId id="2147483671"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tretch>
            <a:fillRect l="-6000" r="-6000"/>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4966C7C-22A8-A2C6-A39D-CF359A4D828B}"/>
              </a:ext>
            </a:extLst>
          </p:cNvPr>
          <p:cNvSpPr/>
          <p:nvPr userDrawn="1"/>
        </p:nvSpPr>
        <p:spPr>
          <a:xfrm>
            <a:off x="0" y="0"/>
            <a:ext cx="12192000" cy="685799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9F5A4057-ABBB-FC27-9E42-0BD9970ADFFC}"/>
              </a:ext>
            </a:extLst>
          </p:cNvPr>
          <p:cNvCxnSpPr/>
          <p:nvPr userDrawn="1"/>
        </p:nvCxnSpPr>
        <p:spPr>
          <a:xfrm>
            <a:off x="1473200" y="796234"/>
            <a:ext cx="9987280" cy="0"/>
          </a:xfrm>
          <a:prstGeom prst="line">
            <a:avLst/>
          </a:prstGeom>
          <a:ln w="12700">
            <a:solidFill>
              <a:srgbClr val="0065A4"/>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BD2EA7E5-2734-25E2-7EDF-96D7BE185487}"/>
              </a:ext>
            </a:extLst>
          </p:cNvPr>
          <p:cNvSpPr>
            <a:spLocks noGrp="1"/>
          </p:cNvSpPr>
          <p:nvPr>
            <p:ph type="title"/>
          </p:nvPr>
        </p:nvSpPr>
        <p:spPr>
          <a:xfrm>
            <a:off x="833627" y="2639496"/>
            <a:ext cx="7060693" cy="1449514"/>
          </a:xfrm>
          <a:prstGeom prst="rect">
            <a:avLst/>
          </a:prstGeom>
        </p:spPr>
        <p:txBody>
          <a:bodyPr vert="horz" lIns="0" tIns="0" rIns="0" bIns="0" rtlCol="0" anchor="t" anchorCtr="0">
            <a:noAutofit/>
          </a:bodyPr>
          <a:lstStyle/>
          <a:p>
            <a:r>
              <a:rPr lang="en-US"/>
              <a:t>Click to edit </a:t>
            </a:r>
            <a:br>
              <a:rPr lang="en-US"/>
            </a:br>
            <a:r>
              <a:rPr lang="en-US"/>
              <a:t>Master title style</a:t>
            </a:r>
          </a:p>
        </p:txBody>
      </p:sp>
      <p:sp>
        <p:nvSpPr>
          <p:cNvPr id="6" name="Date Placeholder 5">
            <a:extLst>
              <a:ext uri="{FF2B5EF4-FFF2-40B4-BE49-F238E27FC236}">
                <a16:creationId xmlns:a16="http://schemas.microsoft.com/office/drawing/2014/main" id="{40121F9E-7FF3-289F-F1D0-37CC59EA8C05}"/>
              </a:ext>
            </a:extLst>
          </p:cNvPr>
          <p:cNvSpPr>
            <a:spLocks noGrp="1"/>
          </p:cNvSpPr>
          <p:nvPr>
            <p:ph type="dt" sz="half" idx="2"/>
          </p:nvPr>
        </p:nvSpPr>
        <p:spPr>
          <a:xfrm>
            <a:off x="0" y="613671"/>
            <a:ext cx="1473200" cy="365125"/>
          </a:xfrm>
          <a:prstGeom prst="rect">
            <a:avLst/>
          </a:prstGeom>
        </p:spPr>
        <p:txBody>
          <a:bodyPr vert="horz" lIns="91440" tIns="45720" rIns="91440" bIns="45720" rtlCol="0" anchor="ctr"/>
          <a:lstStyle>
            <a:lvl1pPr algn="r">
              <a:defRPr sz="1200" b="1" i="0" baseline="0">
                <a:solidFill>
                  <a:srgbClr val="A6A6A6"/>
                </a:solidFill>
                <a:latin typeface="Calibri" panose="020F0502020204030204" pitchFamily="34" charset="0"/>
              </a:defRPr>
            </a:lvl1pPr>
          </a:lstStyle>
          <a:p>
            <a:r>
              <a:rPr lang="en-US"/>
              <a:t>8/29/2022</a:t>
            </a:r>
          </a:p>
        </p:txBody>
      </p:sp>
      <p:sp>
        <p:nvSpPr>
          <p:cNvPr id="9" name="Rectangle 8">
            <a:extLst>
              <a:ext uri="{FF2B5EF4-FFF2-40B4-BE49-F238E27FC236}">
                <a16:creationId xmlns:a16="http://schemas.microsoft.com/office/drawing/2014/main" id="{090E8CE3-8CE9-473E-914A-35F277875748}"/>
              </a:ext>
            </a:extLst>
          </p:cNvPr>
          <p:cNvSpPr/>
          <p:nvPr userDrawn="1"/>
        </p:nvSpPr>
        <p:spPr>
          <a:xfrm>
            <a:off x="0" y="6800882"/>
            <a:ext cx="12192000" cy="62816"/>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9962339"/>
      </p:ext>
    </p:extLst>
  </p:cSld>
  <p:clrMap bg1="lt1" tx1="dk1" bg2="lt2" tx2="dk2" accent1="accent1" accent2="accent2" accent3="accent3" accent4="accent4" accent5="accent5" accent6="accent6" hlink="hlink" folHlink="folHlink"/>
  <p:sldLayoutIdLst>
    <p:sldLayoutId id="2147483819" r:id="rId1"/>
  </p:sldLayoutIdLst>
  <p:transition/>
  <p:hf hdr="0"/>
  <p:txStyles>
    <p:titleStyle>
      <a:lvl1pPr algn="l" defTabSz="914400" rtl="0" eaLnBrk="1" latinLnBrk="0" hangingPunct="1">
        <a:lnSpc>
          <a:spcPct val="90000"/>
        </a:lnSpc>
        <a:spcBef>
          <a:spcPct val="0"/>
        </a:spcBef>
        <a:buNone/>
        <a:defRPr sz="4000" b="1" i="0" kern="1200" baseline="0">
          <a:solidFill>
            <a:schemeClr val="tx2"/>
          </a:solidFill>
          <a:latin typeface="Calibri" panose="020F050202020403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2"/>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1400" b="1" i="0" kern="1200">
          <a:solidFill>
            <a:schemeClr val="bg2"/>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1200" b="1" i="0" kern="1200">
          <a:solidFill>
            <a:schemeClr val="bg2"/>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1100" b="1" i="0" kern="1200">
          <a:solidFill>
            <a:schemeClr val="bg2"/>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1100" b="1" i="0" kern="1200">
          <a:solidFill>
            <a:schemeClr val="bg2"/>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92" userDrawn="1">
          <p15:clr>
            <a:srgbClr val="F26B43"/>
          </p15:clr>
        </p15:guide>
        <p15:guide id="4" pos="477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118507F-048D-CF78-2385-EA2B7ED4ED2A}"/>
              </a:ext>
            </a:extLst>
          </p:cNvPr>
          <p:cNvPicPr>
            <a:picLocks noChangeAspect="1"/>
          </p:cNvPicPr>
          <p:nvPr userDrawn="1"/>
        </p:nvPicPr>
        <p:blipFill>
          <a:blip r:embed="rId11">
            <a:alphaModFix amt="5000"/>
          </a:blip>
          <a:stretch>
            <a:fillRect/>
          </a:stretch>
        </p:blipFill>
        <p:spPr>
          <a:xfrm>
            <a:off x="0" y="1958798"/>
            <a:ext cx="12192000" cy="4925567"/>
          </a:xfrm>
          <a:prstGeom prst="rect">
            <a:avLst/>
          </a:prstGeom>
        </p:spPr>
      </p:pic>
      <p:sp>
        <p:nvSpPr>
          <p:cNvPr id="8" name="Rectangle 7">
            <a:extLst>
              <a:ext uri="{FF2B5EF4-FFF2-40B4-BE49-F238E27FC236}">
                <a16:creationId xmlns:a16="http://schemas.microsoft.com/office/drawing/2014/main" id="{77678744-65B6-FCAC-F5E7-9A8FA6CA6143}"/>
              </a:ext>
            </a:extLst>
          </p:cNvPr>
          <p:cNvSpPr/>
          <p:nvPr userDrawn="1"/>
        </p:nvSpPr>
        <p:spPr>
          <a:xfrm>
            <a:off x="0" y="6425183"/>
            <a:ext cx="12192000" cy="457200"/>
          </a:xfrm>
          <a:prstGeom prst="rect">
            <a:avLst/>
          </a:prstGeom>
          <a:gradFill>
            <a:gsLst>
              <a:gs pos="0">
                <a:srgbClr val="0065A4"/>
              </a:gs>
              <a:gs pos="99000">
                <a:srgbClr val="7AC14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A62C751-02EB-55B3-9477-BBA652250831}"/>
              </a:ext>
            </a:extLst>
          </p:cNvPr>
          <p:cNvSpPr/>
          <p:nvPr userDrawn="1"/>
        </p:nvSpPr>
        <p:spPr>
          <a:xfrm>
            <a:off x="0" y="6821549"/>
            <a:ext cx="12192000" cy="62816"/>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733FEBA6-3665-4A74-CDE0-BC479D4A69FA}"/>
              </a:ext>
            </a:extLst>
          </p:cNvPr>
          <p:cNvSpPr>
            <a:spLocks noGrp="1"/>
          </p:cNvSpPr>
          <p:nvPr>
            <p:ph type="body" idx="1"/>
          </p:nvPr>
        </p:nvSpPr>
        <p:spPr>
          <a:xfrm>
            <a:off x="304800" y="2476500"/>
            <a:ext cx="5791200" cy="3700464"/>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17AB30-1933-6DF2-613C-68DAD468AF6F}"/>
              </a:ext>
            </a:extLst>
          </p:cNvPr>
          <p:cNvSpPr>
            <a:spLocks noGrp="1"/>
          </p:cNvSpPr>
          <p:nvPr>
            <p:ph type="dt" sz="half" idx="2"/>
          </p:nvPr>
        </p:nvSpPr>
        <p:spPr>
          <a:xfrm>
            <a:off x="363728" y="6423202"/>
            <a:ext cx="2510101" cy="396048"/>
          </a:xfrm>
          <a:prstGeom prst="rect">
            <a:avLst/>
          </a:prstGeom>
        </p:spPr>
        <p:txBody>
          <a:bodyPr vert="horz" lIns="91440" tIns="45720" rIns="91440" bIns="45720" rtlCol="0" anchor="ctr"/>
          <a:lstStyle>
            <a:lvl1pPr algn="l">
              <a:defRPr sz="1000" b="1" i="0" baseline="0">
                <a:solidFill>
                  <a:schemeClr val="bg1"/>
                </a:solidFill>
                <a:latin typeface="Calibri" panose="020F0502020204030204" pitchFamily="34" charset="0"/>
              </a:defRPr>
            </a:lvl1pPr>
          </a:lstStyle>
          <a:p>
            <a:r>
              <a:rPr lang="en-US"/>
              <a:t>8/29/2022</a:t>
            </a:r>
          </a:p>
        </p:txBody>
      </p:sp>
      <p:sp>
        <p:nvSpPr>
          <p:cNvPr id="6" name="Slide Number Placeholder 5">
            <a:extLst>
              <a:ext uri="{FF2B5EF4-FFF2-40B4-BE49-F238E27FC236}">
                <a16:creationId xmlns:a16="http://schemas.microsoft.com/office/drawing/2014/main" id="{AC603AA3-C78B-FB12-3F61-F42EE2E63890}"/>
              </a:ext>
            </a:extLst>
          </p:cNvPr>
          <p:cNvSpPr>
            <a:spLocks noGrp="1"/>
          </p:cNvSpPr>
          <p:nvPr>
            <p:ph type="sldNum" sz="quarter" idx="4"/>
          </p:nvPr>
        </p:nvSpPr>
        <p:spPr>
          <a:xfrm>
            <a:off x="11233469" y="6432573"/>
            <a:ext cx="441290" cy="386601"/>
          </a:xfrm>
          <a:prstGeom prst="rect">
            <a:avLst/>
          </a:prstGeom>
        </p:spPr>
        <p:txBody>
          <a:bodyPr vert="horz" lIns="91440" tIns="45720" rIns="91440" bIns="45720" rtlCol="0" anchor="ctr"/>
          <a:lstStyle>
            <a:lvl1pPr algn="l">
              <a:defRPr sz="1000" b="1" i="0" baseline="0">
                <a:solidFill>
                  <a:srgbClr val="FFFFFF"/>
                </a:solidFill>
                <a:latin typeface="+mn-lt"/>
              </a:defRPr>
            </a:lvl1pPr>
          </a:lstStyle>
          <a:p>
            <a:fld id="{45EBD3CB-B0EF-374D-A7D9-9E1E0B8E9BAC}" type="slidenum">
              <a:rPr lang="en-US" smtClean="0"/>
              <a:t>‹#›</a:t>
            </a:fld>
            <a:endParaRPr lang="en-US"/>
          </a:p>
        </p:txBody>
      </p:sp>
      <p:sp>
        <p:nvSpPr>
          <p:cNvPr id="7" name="Title Placeholder 6">
            <a:extLst>
              <a:ext uri="{FF2B5EF4-FFF2-40B4-BE49-F238E27FC236}">
                <a16:creationId xmlns:a16="http://schemas.microsoft.com/office/drawing/2014/main" id="{042562E5-4E22-7B86-E2BB-F565481A3C39}"/>
              </a:ext>
            </a:extLst>
          </p:cNvPr>
          <p:cNvSpPr>
            <a:spLocks noGrp="1"/>
          </p:cNvSpPr>
          <p:nvPr>
            <p:ph type="title"/>
          </p:nvPr>
        </p:nvSpPr>
        <p:spPr>
          <a:xfrm>
            <a:off x="304800" y="1"/>
            <a:ext cx="11582400" cy="997660"/>
          </a:xfrm>
          <a:prstGeom prst="rect">
            <a:avLst/>
          </a:prstGeom>
        </p:spPr>
        <p:txBody>
          <a:bodyPr vert="horz" lIns="91440" tIns="45720" rIns="91440" bIns="45720" rtlCol="0" anchor="ctr">
            <a:noAutofit/>
          </a:bodyPr>
          <a:lstStyle/>
          <a:p>
            <a:r>
              <a:rPr lang="en-US"/>
              <a:t>Click to edit Master title style</a:t>
            </a:r>
          </a:p>
        </p:txBody>
      </p:sp>
      <p:sp>
        <p:nvSpPr>
          <p:cNvPr id="10" name="Footer Placeholder 9">
            <a:extLst>
              <a:ext uri="{FF2B5EF4-FFF2-40B4-BE49-F238E27FC236}">
                <a16:creationId xmlns:a16="http://schemas.microsoft.com/office/drawing/2014/main" id="{6E0F83BD-4B04-11E0-C9CE-ED974E1C7F64}"/>
              </a:ext>
            </a:extLst>
          </p:cNvPr>
          <p:cNvSpPr>
            <a:spLocks noGrp="1"/>
          </p:cNvSpPr>
          <p:nvPr>
            <p:ph type="ftr" sz="quarter" idx="3"/>
          </p:nvPr>
        </p:nvSpPr>
        <p:spPr>
          <a:xfrm>
            <a:off x="7099104" y="6431977"/>
            <a:ext cx="4103885" cy="387273"/>
          </a:xfrm>
          <a:prstGeom prst="rect">
            <a:avLst/>
          </a:prstGeom>
        </p:spPr>
        <p:txBody>
          <a:bodyPr vert="horz" lIns="91440" tIns="45720" rIns="91440" bIns="45720" rtlCol="0" anchor="ctr"/>
          <a:lstStyle>
            <a:lvl1pPr algn="r" fontAlgn="ctr">
              <a:defRPr sz="1000" b="1" i="0" baseline="0">
                <a:solidFill>
                  <a:srgbClr val="FFFFFF"/>
                </a:solidFill>
                <a:latin typeface="Calibri" panose="020F0502020204030204" pitchFamily="34" charset="0"/>
              </a:defRPr>
            </a:lvl1pPr>
          </a:lstStyle>
          <a:p>
            <a:endParaRPr lang="en-US"/>
          </a:p>
        </p:txBody>
      </p:sp>
      <p:sp>
        <p:nvSpPr>
          <p:cNvPr id="18" name="Slide Number Placeholder 5">
            <a:extLst>
              <a:ext uri="{FF2B5EF4-FFF2-40B4-BE49-F238E27FC236}">
                <a16:creationId xmlns:a16="http://schemas.microsoft.com/office/drawing/2014/main" id="{CA3A2122-F7E0-898A-D039-19214B823816}"/>
              </a:ext>
            </a:extLst>
          </p:cNvPr>
          <p:cNvSpPr txBox="1"/>
          <p:nvPr userDrawn="1"/>
        </p:nvSpPr>
        <p:spPr>
          <a:xfrm>
            <a:off x="11097897" y="6423201"/>
            <a:ext cx="220344" cy="405459"/>
          </a:xfrm>
          <a:prstGeom prst="rect">
            <a:avLst/>
          </a:prstGeom>
        </p:spPr>
        <p:txBody>
          <a:bodyPr anchor="ctr" anchorCtr="0"/>
          <a:lstStyle>
            <a:defPPr>
              <a:defRPr lang="en-US"/>
            </a:defPPr>
            <a:lvl1pPr marL="0" algn="l" defTabSz="914400" rtl="0" eaLnBrk="1" latinLnBrk="0" hangingPunct="1">
              <a:defRPr sz="1050" b="0" i="0" kern="1200">
                <a:solidFill>
                  <a:schemeClr val="bg1"/>
                </a:solidFill>
                <a:latin typeface="Gotham Medium" pitchFamily="2" charset="0"/>
                <a:ea typeface="+mn-ea"/>
                <a:cs typeface="Gotham Medium"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61706320"/>
      </p:ext>
    </p:extLst>
  </p:cSld>
  <p:clrMap bg1="lt1" tx1="dk1" bg2="lt2" tx2="dk2" accent1="accent1" accent2="accent2" accent3="accent3" accent4="accent4" accent5="accent5" accent6="accent6" hlink="hlink" folHlink="folHlink"/>
  <p:sldLayoutIdLst>
    <p:sldLayoutId id="2147483767" r:id="rId1"/>
    <p:sldLayoutId id="2147483763" r:id="rId2"/>
    <p:sldLayoutId id="2147483759" r:id="rId3"/>
    <p:sldLayoutId id="2147483764" r:id="rId4"/>
    <p:sldLayoutId id="2147483762" r:id="rId5"/>
    <p:sldLayoutId id="2147483765" r:id="rId6"/>
    <p:sldLayoutId id="2147483760" r:id="rId7"/>
    <p:sldLayoutId id="2147483766" r:id="rId8"/>
    <p:sldLayoutId id="2147483761" r:id="rId9"/>
  </p:sldLayoutIdLst>
  <p:transition/>
  <p:hf hdr="0"/>
  <p:txStyles>
    <p:titleStyle>
      <a:lvl1pPr marL="4763" indent="-4763" algn="l" defTabSz="914400" rtl="0" eaLnBrk="1" latinLnBrk="0" hangingPunct="1">
        <a:lnSpc>
          <a:spcPct val="90000"/>
        </a:lnSpc>
        <a:spcBef>
          <a:spcPct val="0"/>
        </a:spcBef>
        <a:buNone/>
        <a:defRPr sz="2800" b="1" i="0" kern="1200" baseline="0">
          <a:solidFill>
            <a:srgbClr val="0065A4"/>
          </a:solidFill>
          <a:latin typeface="Calibri" panose="020F0502020204030204" pitchFamily="34" charset="0"/>
          <a:ea typeface="+mj-ea"/>
          <a:cs typeface="+mj-cs"/>
        </a:defRPr>
      </a:lvl1pPr>
    </p:titleStyle>
    <p:bodyStyle>
      <a:lvl1pPr marL="0" indent="0" algn="l" defTabSz="365760" rtl="0" eaLnBrk="1" latinLnBrk="0" hangingPunct="1">
        <a:lnSpc>
          <a:spcPct val="90000"/>
        </a:lnSpc>
        <a:spcBef>
          <a:spcPts val="1000"/>
        </a:spcBef>
        <a:spcAft>
          <a:spcPts val="10"/>
        </a:spcAft>
        <a:buFontTx/>
        <a:buNone/>
        <a:defRPr sz="1800" b="0" i="0" kern="1200" cap="none" baseline="0">
          <a:solidFill>
            <a:schemeClr val="tx1"/>
          </a:solidFill>
          <a:latin typeface="Calibri Light" panose="020F0302020204030204" pitchFamily="34" charset="0"/>
          <a:ea typeface="+mn-ea"/>
          <a:cs typeface="+mn-cs"/>
        </a:defRPr>
      </a:lvl1pPr>
      <a:lvl2pPr marL="0" indent="0" algn="l" defTabSz="365760" rtl="0" eaLnBrk="1" latinLnBrk="0" hangingPunct="1">
        <a:lnSpc>
          <a:spcPct val="90000"/>
        </a:lnSpc>
        <a:spcBef>
          <a:spcPts val="500"/>
        </a:spcBef>
        <a:spcAft>
          <a:spcPts val="10"/>
        </a:spcAft>
        <a:buFontTx/>
        <a:buNone/>
        <a:defRPr sz="1400" b="0" i="0" kern="1200" cap="none" baseline="0">
          <a:solidFill>
            <a:schemeClr val="tx1"/>
          </a:solidFill>
          <a:latin typeface="Calibri Light" panose="020F0302020204030204" pitchFamily="34" charset="0"/>
          <a:ea typeface="+mn-ea"/>
          <a:cs typeface="Calibri Light" panose="020F0302020204030204" pitchFamily="34" charset="0"/>
        </a:defRPr>
      </a:lvl2pPr>
      <a:lvl3pPr marL="0" indent="0" algn="l" defTabSz="365760" rtl="0" eaLnBrk="1" latinLnBrk="0" hangingPunct="1">
        <a:lnSpc>
          <a:spcPct val="90000"/>
        </a:lnSpc>
        <a:spcBef>
          <a:spcPts val="500"/>
        </a:spcBef>
        <a:spcAft>
          <a:spcPts val="10"/>
        </a:spcAft>
        <a:buFontTx/>
        <a:buNone/>
        <a:defRPr sz="1100" b="0" i="0" kern="1200" cap="none" baseline="0">
          <a:solidFill>
            <a:schemeClr val="tx1"/>
          </a:solidFill>
          <a:latin typeface="Calibri Light" panose="020F0302020204030204" pitchFamily="34" charset="0"/>
          <a:ea typeface="+mn-ea"/>
          <a:cs typeface="Calibri Light" panose="020F0302020204030204" pitchFamily="34" charset="0"/>
        </a:defRPr>
      </a:lvl3pPr>
      <a:lvl4pPr marL="0" indent="0" algn="l" defTabSz="365760" rtl="0" eaLnBrk="1" latinLnBrk="0" hangingPunct="1">
        <a:lnSpc>
          <a:spcPct val="90000"/>
        </a:lnSpc>
        <a:spcBef>
          <a:spcPts val="500"/>
        </a:spcBef>
        <a:spcAft>
          <a:spcPts val="10"/>
        </a:spcAft>
        <a:buFontTx/>
        <a:buNone/>
        <a:defRPr sz="1050" b="0" i="0" kern="1200" cap="none" baseline="0">
          <a:solidFill>
            <a:schemeClr val="tx1"/>
          </a:solidFill>
          <a:latin typeface="Calibri Light" panose="020F0302020204030204" pitchFamily="34" charset="0"/>
          <a:ea typeface="+mn-ea"/>
          <a:cs typeface="Calibri Light" panose="020F0302020204030204" pitchFamily="34" charset="0"/>
        </a:defRPr>
      </a:lvl4pPr>
      <a:lvl5pPr marL="0" indent="0" algn="l" defTabSz="365760" rtl="0" eaLnBrk="1" latinLnBrk="0" hangingPunct="1">
        <a:lnSpc>
          <a:spcPct val="90000"/>
        </a:lnSpc>
        <a:spcBef>
          <a:spcPts val="500"/>
        </a:spcBef>
        <a:spcAft>
          <a:spcPts val="10"/>
        </a:spcAft>
        <a:buFontTx/>
        <a:buNone/>
        <a:defRPr sz="1000" b="0" i="0" kern="1200" cap="none" baseline="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60" userDrawn="1">
          <p15:clr>
            <a:srgbClr val="F26B43"/>
          </p15:clr>
        </p15:guide>
        <p15:guide id="2" pos="3840" userDrawn="1">
          <p15:clr>
            <a:srgbClr val="F26B43"/>
          </p15:clr>
        </p15:guide>
        <p15:guide id="3" orient="horz" pos="4200" userDrawn="1">
          <p15:clr>
            <a:srgbClr val="F26B43"/>
          </p15:clr>
        </p15:guide>
        <p15:guide id="4" orient="horz" pos="4152" userDrawn="1">
          <p15:clr>
            <a:srgbClr val="F26B43"/>
          </p15:clr>
        </p15:guide>
        <p15:guide id="5" orient="horz" pos="2160" userDrawn="1">
          <p15:clr>
            <a:srgbClr val="F26B43"/>
          </p15:clr>
        </p15:guide>
        <p15:guide id="6" orient="horz" pos="1416" userDrawn="1">
          <p15:clr>
            <a:srgbClr val="F26B43"/>
          </p15:clr>
        </p15:guide>
        <p15:guide id="7" pos="192" userDrawn="1">
          <p15:clr>
            <a:srgbClr val="F26B43"/>
          </p15:clr>
        </p15:guide>
        <p15:guide id="8" pos="7488" userDrawn="1">
          <p15:clr>
            <a:srgbClr val="F26B43"/>
          </p15:clr>
        </p15:guide>
        <p15:guide id="9" pos="264" userDrawn="1">
          <p15:clr>
            <a:srgbClr val="F26B43"/>
          </p15:clr>
        </p15:guide>
        <p15:guide id="10" pos="2016" userDrawn="1">
          <p15:clr>
            <a:srgbClr val="F26B43"/>
          </p15:clr>
        </p15:guide>
        <p15:guide id="11" pos="566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2DFECC-6318-DDC0-E779-910755D396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5E2F26-B6A2-C79A-4D99-7F26DA1EF3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2A0E61-C5EE-76BD-29BC-180FD7F501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3EE7B5-F954-4CD6-9A79-DD726569A1D6}" type="datetimeFigureOut">
              <a:rPr lang="en-US" smtClean="0"/>
              <a:t>11/9/2022</a:t>
            </a:fld>
            <a:endParaRPr lang="en-US"/>
          </a:p>
        </p:txBody>
      </p:sp>
      <p:sp>
        <p:nvSpPr>
          <p:cNvPr id="5" name="Footer Placeholder 4">
            <a:extLst>
              <a:ext uri="{FF2B5EF4-FFF2-40B4-BE49-F238E27FC236}">
                <a16:creationId xmlns:a16="http://schemas.microsoft.com/office/drawing/2014/main" id="{7B08F725-11D9-604A-3F85-1B8848EEE3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2395F6-A6A3-C76F-350C-9FC3472B12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51150B-7CB3-4696-A783-72F595120D6D}" type="slidenum">
              <a:rPr lang="en-US" smtClean="0"/>
              <a:t>‹#›</a:t>
            </a:fld>
            <a:endParaRPr lang="en-US"/>
          </a:p>
        </p:txBody>
      </p:sp>
    </p:spTree>
    <p:extLst>
      <p:ext uri="{BB962C8B-B14F-4D97-AF65-F5344CB8AC3E}">
        <p14:creationId xmlns:p14="http://schemas.microsoft.com/office/powerpoint/2010/main" val="118070122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57" r:id="rId9"/>
    <p:sldLayoutId id="2147483691" r:id="rId10"/>
    <p:sldLayoutId id="2147483692" r:id="rId11"/>
    <p:sldLayoutId id="2147483690" r:id="rId1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a:t>11/9/2022</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a:t>‹#›</a:t>
            </a:fld>
            <a:endParaRPr lang="en-US"/>
          </a:p>
        </p:txBody>
      </p:sp>
      <p:cxnSp>
        <p:nvCxnSpPr>
          <p:cNvPr id="7" name="Straight Connector 6"/>
          <p:cNvCxnSpPr/>
          <p:nvPr/>
        </p:nvCxnSpPr>
        <p:spPr>
          <a:xfrm flipH="1"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93" r:id="rId3"/>
    <p:sldLayoutId id="2147483651" r:id="rId4"/>
    <p:sldLayoutId id="2147483652" r:id="rId5"/>
    <p:sldLayoutId id="2147483653" r:id="rId6"/>
    <p:sldLayoutId id="2147483654" r:id="rId7"/>
    <p:sldLayoutId id="2147483655" r:id="rId8"/>
    <p:sldLayoutId id="2147483656" r:id="rId9"/>
    <p:sldLayoutId id="2147483669" r:id="rId10"/>
    <p:sldLayoutId id="2147483670" r:id="rId11"/>
    <p:sldLayoutId id="2147483660" r:id="rId12"/>
    <p:sldLayoutId id="2147483658" r:id="rId13"/>
    <p:sldLayoutId id="2147483659" r:id="rId14"/>
    <p:sldLayoutId id="2147483664" r:id="rId15"/>
    <p:sldLayoutId id="2147483672" r:id="rId16"/>
    <p:sldLayoutId id="2147483674" r:id="rId17"/>
  </p:sldLayoutIdLst>
  <p:transition/>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Tx/>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www.slideshare.net/WorldResources/why-electric-school-buses-252033282" TargetMode="External"/><Relationship Id="rId7" Type="http://schemas.openxmlformats.org/officeDocument/2006/relationships/image" Target="../media/image31.png"/><Relationship Id="rId2" Type="http://schemas.openxmlformats.org/officeDocument/2006/relationships/hyperlink" Target="https://www.wri.org/research/electric-school-bus-us-market-study-and-buyers-guide-resource-school-bus-operators?utm_medium=email+&amp;utm_source=worldevday&amp;utm_campaign=buyers_guide" TargetMode="External"/><Relationship Id="rId1" Type="http://schemas.openxmlformats.org/officeDocument/2006/relationships/slideLayout" Target="../slideLayouts/slideLayout23.xml"/><Relationship Id="rId6" Type="http://schemas.openxmlformats.org/officeDocument/2006/relationships/hyperlink" Target="https://afdc.energy.gov/vehicles/electric_school_buses.html" TargetMode="External"/><Relationship Id="rId5" Type="http://schemas.openxmlformats.org/officeDocument/2006/relationships/hyperlink" Target="https://files.wri.org/d8/s3fs-public/2022-05/power-planner-for-electric-school-bus-deployment.pdf" TargetMode="External"/><Relationship Id="rId4" Type="http://schemas.openxmlformats.org/officeDocument/2006/relationships/hyperlink" Target="https://www.wri.org/initiatives/electric-school-bus-initiative/implementation-resources-tools"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oleObject" Target="../embeddings/oleObject1.bin"/><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hyperlink" Target="https://lp.constantcontactpages.com/su/dgrhRed/cleanschoolbus" TargetMode="External"/><Relationship Id="rId2" Type="http://schemas.openxmlformats.org/officeDocument/2006/relationships/hyperlink" Target="https://www.epa.gov/cleanschoolbus" TargetMode="External"/><Relationship Id="rId1" Type="http://schemas.openxmlformats.org/officeDocument/2006/relationships/slideLayout" Target="../slideLayouts/slideLayout23.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hyperlink" Target="https://driveelectric.gov/contact/?inquiry=schoolbus"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hyperlink" Target="https://lp.constantcontactpages.com/su/dgrhRed/cleanschoolbus" TargetMode="External"/><Relationship Id="rId2" Type="http://schemas.openxmlformats.org/officeDocument/2006/relationships/hyperlink" Target="https://www.epa.gov/cleanschoolbus" TargetMode="External"/><Relationship Id="rId1" Type="http://schemas.openxmlformats.org/officeDocument/2006/relationships/slideLayout" Target="../slideLayouts/slideLayout23.xml"/><Relationship Id="rId6" Type="http://schemas.openxmlformats.org/officeDocument/2006/relationships/image" Target="../media/image36.png"/><Relationship Id="rId5" Type="http://schemas.openxmlformats.org/officeDocument/2006/relationships/image" Target="../media/image37.jpeg"/><Relationship Id="rId4" Type="http://schemas.openxmlformats.org/officeDocument/2006/relationships/hyperlink" Target="https://driveelectric.gov/contact/?inquiry=schoolbu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hyperlink" Target="https://form.jotform.com/222405652737052" TargetMode="External"/><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8" Type="http://schemas.openxmlformats.org/officeDocument/2006/relationships/hyperlink" Target="https://calendly.com/masscec-clean-transportation/30min?month=2022-09" TargetMode="External"/><Relationship Id="rId3" Type="http://schemas.openxmlformats.org/officeDocument/2006/relationships/hyperlink" Target="mailto:CleanTransportation@masscec.com" TargetMode="External"/><Relationship Id="rId7" Type="http://schemas.openxmlformats.org/officeDocument/2006/relationships/hyperlink" Target="mailto:ostrobel@masscec.com" TargetMode="External"/><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hyperlink" Target="mailto:jlu@masscec.com" TargetMode="External"/><Relationship Id="rId5" Type="http://schemas.openxmlformats.org/officeDocument/2006/relationships/hyperlink" Target="https://form.jotform.com/222405652737052" TargetMode="External"/><Relationship Id="rId4" Type="http://schemas.openxmlformats.org/officeDocument/2006/relationships/hyperlink" Target="https://www.masscec.com/program/notice-intent-accelerating-clean-transportation-school-bus-actbus" TargetMode="External"/><Relationship Id="rId9"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3.xml"/><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3.xml"/><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diagramColors" Target="../diagrams/colors1.xml"/><Relationship Id="rId11" Type="http://schemas.openxmlformats.org/officeDocument/2006/relationships/image" Target="../media/image25.png"/><Relationship Id="rId5" Type="http://schemas.openxmlformats.org/officeDocument/2006/relationships/diagramQuickStyle" Target="../diagrams/quickStyle1.xml"/><Relationship Id="rId10" Type="http://schemas.openxmlformats.org/officeDocument/2006/relationships/image" Target="../media/image24.png"/><Relationship Id="rId4" Type="http://schemas.openxmlformats.org/officeDocument/2006/relationships/diagramLayout" Target="../diagrams/layout1.xml"/><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Yellow school bus">
            <a:extLst>
              <a:ext uri="{FF2B5EF4-FFF2-40B4-BE49-F238E27FC236}">
                <a16:creationId xmlns:a16="http://schemas.microsoft.com/office/drawing/2014/main" id="{474F6343-BBED-0F6D-BCA5-029B00F022AA}"/>
              </a:ext>
            </a:extLst>
          </p:cNvPr>
          <p:cNvPicPr>
            <a:picLocks noGrp="1" noChangeAspect="1"/>
          </p:cNvPicPr>
          <p:nvPr>
            <p:ph type="pic" sz="quarter" idx="14"/>
          </p:nvPr>
        </p:nvPicPr>
        <p:blipFill>
          <a:blip r:embed="rId2"/>
          <a:srcRect l="27339" r="27339"/>
          <a:stretch>
            <a:fillRect/>
          </a:stretch>
        </p:blipFill>
        <p:spPr>
          <a:xfrm>
            <a:off x="7507541" y="-305"/>
            <a:ext cx="4614863" cy="6788151"/>
          </a:xfrm>
        </p:spPr>
      </p:pic>
      <p:sp>
        <p:nvSpPr>
          <p:cNvPr id="2" name="Title 1">
            <a:extLst>
              <a:ext uri="{FF2B5EF4-FFF2-40B4-BE49-F238E27FC236}">
                <a16:creationId xmlns:a16="http://schemas.microsoft.com/office/drawing/2014/main" id="{F0030CD7-3637-DE99-8E58-632326D56A66}"/>
              </a:ext>
            </a:extLst>
          </p:cNvPr>
          <p:cNvSpPr>
            <a:spLocks noGrp="1"/>
          </p:cNvSpPr>
          <p:nvPr>
            <p:ph type="title"/>
          </p:nvPr>
        </p:nvSpPr>
        <p:spPr>
          <a:xfrm>
            <a:off x="833627" y="2619259"/>
            <a:ext cx="5674264" cy="3035808"/>
          </a:xfrm>
        </p:spPr>
        <p:txBody>
          <a:bodyPr/>
          <a:lstStyle/>
          <a:p>
            <a:r>
              <a:rPr lang="en-US">
                <a:solidFill>
                  <a:srgbClr val="0065A4"/>
                </a:solidFill>
                <a:latin typeface="Calibri" panose="020F0502020204030204"/>
                <a:cs typeface="Calibri"/>
              </a:rPr>
              <a:t>School Bus Electrification: </a:t>
            </a:r>
            <a:br>
              <a:rPr lang="en-US">
                <a:solidFill>
                  <a:srgbClr val="0065A4"/>
                </a:solidFill>
                <a:latin typeface="Calibri" panose="020F0502020204030204"/>
                <a:cs typeface="Calibri"/>
              </a:rPr>
            </a:br>
            <a:r>
              <a:rPr lang="en-US" sz="3200">
                <a:solidFill>
                  <a:srgbClr val="0065A4"/>
                </a:solidFill>
                <a:latin typeface="Calibri" panose="020F0502020204030204"/>
                <a:cs typeface="Calibri"/>
              </a:rPr>
              <a:t>Overview and Funding Opportunities </a:t>
            </a:r>
            <a:r>
              <a:rPr lang="en-US">
                <a:solidFill>
                  <a:srgbClr val="0065A4"/>
                </a:solidFill>
                <a:latin typeface="Calibri" panose="020F0502020204030204"/>
                <a:cs typeface="Calibri"/>
              </a:rPr>
              <a:t>   </a:t>
            </a:r>
            <a:endParaRPr lang="en-US" b="0" i="1">
              <a:solidFill>
                <a:schemeClr val="accent5"/>
              </a:solidFill>
              <a:cs typeface="Calibri"/>
            </a:endParaRPr>
          </a:p>
        </p:txBody>
      </p:sp>
      <p:sp>
        <p:nvSpPr>
          <p:cNvPr id="3" name="Text Placeholder 2">
            <a:extLst>
              <a:ext uri="{FF2B5EF4-FFF2-40B4-BE49-F238E27FC236}">
                <a16:creationId xmlns:a16="http://schemas.microsoft.com/office/drawing/2014/main" id="{EE7845CC-8A58-06FF-5342-FB24692EE691}"/>
              </a:ext>
            </a:extLst>
          </p:cNvPr>
          <p:cNvSpPr>
            <a:spLocks noGrp="1"/>
          </p:cNvSpPr>
          <p:nvPr>
            <p:ph type="body" sz="quarter" idx="13"/>
          </p:nvPr>
        </p:nvSpPr>
        <p:spPr>
          <a:xfrm>
            <a:off x="833438" y="1716766"/>
            <a:ext cx="6477453" cy="934994"/>
          </a:xfrm>
          <a:prstGeom prst="rect">
            <a:avLst/>
          </a:prstGeom>
        </p:spPr>
        <p:txBody>
          <a:bodyPr/>
          <a:lstStyle/>
          <a:p>
            <a:r>
              <a:rPr lang="en-US">
                <a:latin typeface="Calibri" panose="020F0502020204030204"/>
                <a:cs typeface="Calibri"/>
              </a:rPr>
              <a:t>Jade lu (masscec), Orly strobel (masscec), and gary rennie (epa Region 1)</a:t>
            </a:r>
            <a:endParaRPr lang="en-US" err="1"/>
          </a:p>
        </p:txBody>
      </p:sp>
      <p:sp>
        <p:nvSpPr>
          <p:cNvPr id="4" name="Date Placeholder 3">
            <a:extLst>
              <a:ext uri="{FF2B5EF4-FFF2-40B4-BE49-F238E27FC236}">
                <a16:creationId xmlns:a16="http://schemas.microsoft.com/office/drawing/2014/main" id="{9A68A399-25D4-B592-CC50-93A4EA0A98EB}"/>
              </a:ext>
            </a:extLst>
          </p:cNvPr>
          <p:cNvSpPr>
            <a:spLocks noGrp="1"/>
          </p:cNvSpPr>
          <p:nvPr>
            <p:ph type="dt" sz="half" idx="10"/>
          </p:nvPr>
        </p:nvSpPr>
        <p:spPr/>
        <p:txBody>
          <a:bodyPr/>
          <a:lstStyle/>
          <a:p>
            <a:r>
              <a:rPr lang="en-US"/>
              <a:t>8/29/2022</a:t>
            </a:r>
          </a:p>
        </p:txBody>
      </p:sp>
      <p:sp>
        <p:nvSpPr>
          <p:cNvPr id="6" name="Text Placeholder 5">
            <a:extLst>
              <a:ext uri="{FF2B5EF4-FFF2-40B4-BE49-F238E27FC236}">
                <a16:creationId xmlns:a16="http://schemas.microsoft.com/office/drawing/2014/main" id="{8179D423-21F1-19D6-1993-4379B2B0D230}"/>
              </a:ext>
            </a:extLst>
          </p:cNvPr>
          <p:cNvSpPr>
            <a:spLocks noGrp="1"/>
          </p:cNvSpPr>
          <p:nvPr>
            <p:ph type="body" sz="quarter" idx="15"/>
          </p:nvPr>
        </p:nvSpPr>
        <p:spPr>
          <a:xfrm>
            <a:off x="38891" y="4745205"/>
            <a:ext cx="12201815" cy="2048934"/>
          </a:xfrm>
        </p:spPr>
        <p:txBody>
          <a:bodyPr/>
          <a:lstStyle/>
          <a:p>
            <a:endParaRPr lang="en-US"/>
          </a:p>
        </p:txBody>
      </p:sp>
      <p:sp>
        <p:nvSpPr>
          <p:cNvPr id="7" name="Rectangle 6">
            <a:extLst>
              <a:ext uri="{FF2B5EF4-FFF2-40B4-BE49-F238E27FC236}">
                <a16:creationId xmlns:a16="http://schemas.microsoft.com/office/drawing/2014/main" id="{8088E124-CA5F-3D5E-75A9-59E6C2EBD840}"/>
              </a:ext>
            </a:extLst>
          </p:cNvPr>
          <p:cNvSpPr/>
          <p:nvPr/>
        </p:nvSpPr>
        <p:spPr>
          <a:xfrm>
            <a:off x="513443" y="567871"/>
            <a:ext cx="889000" cy="480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A8124C1-6AF4-3F8C-80D7-D2FB4AC5514F}"/>
              </a:ext>
            </a:extLst>
          </p:cNvPr>
          <p:cNvSpPr txBox="1"/>
          <p:nvPr/>
        </p:nvSpPr>
        <p:spPr>
          <a:xfrm>
            <a:off x="122831" y="671286"/>
            <a:ext cx="150585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ea typeface="Calibri" panose="020F0502020204030204"/>
                <a:cs typeface="Calibri"/>
              </a:rPr>
              <a:t>November 2, 2022</a:t>
            </a:r>
            <a:endParaRPr lang="en-US" sz="1200" b="1"/>
          </a:p>
        </p:txBody>
      </p:sp>
    </p:spTree>
    <p:extLst>
      <p:ext uri="{BB962C8B-B14F-4D97-AF65-F5344CB8AC3E}">
        <p14:creationId xmlns:p14="http://schemas.microsoft.com/office/powerpoint/2010/main" val="265716051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D96EDB-7BB6-40D9-80BD-85C2499097C7}"/>
              </a:ext>
            </a:extLst>
          </p:cNvPr>
          <p:cNvSpPr>
            <a:spLocks noGrp="1"/>
          </p:cNvSpPr>
          <p:nvPr>
            <p:ph type="title"/>
          </p:nvPr>
        </p:nvSpPr>
        <p:spPr>
          <a:xfrm>
            <a:off x="154588" y="243987"/>
            <a:ext cx="7104635" cy="1325563"/>
          </a:xfrm>
        </p:spPr>
        <p:txBody>
          <a:bodyPr>
            <a:normAutofit/>
          </a:bodyPr>
          <a:lstStyle/>
          <a:p>
            <a:r>
              <a:rPr lang="en-US" b="1">
                <a:solidFill>
                  <a:schemeClr val="accent1">
                    <a:lumMod val="75000"/>
                  </a:schemeClr>
                </a:solidFill>
                <a:latin typeface="Calibri" panose="020F0502020204030204"/>
                <a:cs typeface="Calibri Light"/>
              </a:rPr>
              <a:t>Safety and Driver Experience</a:t>
            </a:r>
          </a:p>
        </p:txBody>
      </p:sp>
      <p:sp>
        <p:nvSpPr>
          <p:cNvPr id="3" name="Content Placeholder 2">
            <a:extLst>
              <a:ext uri="{FF2B5EF4-FFF2-40B4-BE49-F238E27FC236}">
                <a16:creationId xmlns:a16="http://schemas.microsoft.com/office/drawing/2014/main" id="{97F66310-18AF-48C5-824D-1506E8BE530F}"/>
              </a:ext>
            </a:extLst>
          </p:cNvPr>
          <p:cNvSpPr>
            <a:spLocks noGrp="1"/>
          </p:cNvSpPr>
          <p:nvPr>
            <p:ph idx="1"/>
          </p:nvPr>
        </p:nvSpPr>
        <p:spPr>
          <a:xfrm>
            <a:off x="838201" y="1825625"/>
            <a:ext cx="5092194" cy="4351338"/>
          </a:xfrm>
        </p:spPr>
        <p:txBody>
          <a:bodyPr vert="horz" lIns="45720" tIns="45720" rIns="45720" bIns="45720" rtlCol="0">
            <a:normAutofit/>
          </a:bodyPr>
          <a:lstStyle/>
          <a:p>
            <a:pPr marL="0" indent="0">
              <a:buNone/>
            </a:pPr>
            <a:endParaRPr lang="en-US" b="1">
              <a:latin typeface="Calibri" panose="020F0502020204030204"/>
              <a:ea typeface="+mn-lt"/>
              <a:cs typeface="+mn-lt"/>
            </a:endParaRPr>
          </a:p>
          <a:p>
            <a:pPr marL="457200" indent="-457200">
              <a:buFont typeface="Arial" panose="020B0604020202020204" pitchFamily="34" charset="0"/>
              <a:buChar char="•"/>
            </a:pPr>
            <a:endParaRPr lang="en-US" b="1">
              <a:latin typeface="Calibri" panose="020F0502020204030204"/>
              <a:cs typeface="Calibri"/>
            </a:endParaRPr>
          </a:p>
          <a:p>
            <a:endParaRPr lang="en-US"/>
          </a:p>
        </p:txBody>
      </p:sp>
      <p:sp>
        <p:nvSpPr>
          <p:cNvPr id="13" name="Oval 1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4" descr="A picture containing person, indoor&#10;&#10;Description automatically generated">
            <a:extLst>
              <a:ext uri="{FF2B5EF4-FFF2-40B4-BE49-F238E27FC236}">
                <a16:creationId xmlns:a16="http://schemas.microsoft.com/office/drawing/2014/main" id="{FD8BECB4-7B3F-AD5D-5EB6-7B55804798F8}"/>
              </a:ext>
            </a:extLst>
          </p:cNvPr>
          <p:cNvPicPr>
            <a:picLocks noChangeAspect="1"/>
          </p:cNvPicPr>
          <p:nvPr/>
        </p:nvPicPr>
        <p:blipFill>
          <a:blip r:embed="rId2"/>
          <a:srcRect r="31704" b="1"/>
          <a:stretch>
            <a:fillRect/>
          </a:stretch>
        </p:blipFill>
        <p:spPr>
          <a:xfrm>
            <a:off x="8562617" y="3360332"/>
            <a:ext cx="3629383" cy="3497668"/>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5" name="Arc 14">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 name="Picture 6">
            <a:extLst>
              <a:ext uri="{FF2B5EF4-FFF2-40B4-BE49-F238E27FC236}">
                <a16:creationId xmlns:a16="http://schemas.microsoft.com/office/drawing/2014/main" id="{1FB5AAA1-590C-DF2E-5FED-AF63DE6C097F}"/>
              </a:ext>
            </a:extLst>
          </p:cNvPr>
          <p:cNvPicPr>
            <a:picLocks noChangeAspect="1"/>
          </p:cNvPicPr>
          <p:nvPr/>
        </p:nvPicPr>
        <p:blipFill>
          <a:blip r:embed="rId3"/>
          <a:srcRect t="6027" r="-2" b="8503"/>
          <a:stretch>
            <a:fillRect/>
          </a:stretch>
        </p:blipFill>
        <p:spPr>
          <a:xfrm>
            <a:off x="7124248" y="43133"/>
            <a:ext cx="3044860" cy="2605343"/>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7" name="TextBox 6">
            <a:extLst>
              <a:ext uri="{FF2B5EF4-FFF2-40B4-BE49-F238E27FC236}">
                <a16:creationId xmlns:a16="http://schemas.microsoft.com/office/drawing/2014/main" id="{860E98C2-6B5C-F620-C041-3DDE656FD4A1}"/>
              </a:ext>
            </a:extLst>
          </p:cNvPr>
          <p:cNvSpPr txBox="1"/>
          <p:nvPr/>
        </p:nvSpPr>
        <p:spPr>
          <a:xfrm>
            <a:off x="277660" y="1822539"/>
            <a:ext cx="5634624"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333333"/>
                </a:solidFill>
                <a:latin typeface="Calibri" panose="020F0502020204030204"/>
                <a:cs typeface="Arial"/>
              </a:rPr>
              <a:t>What is the training like for drivers of electric school buses?</a:t>
            </a:r>
            <a:r>
              <a:rPr lang="en-US" sz="2000">
                <a:solidFill>
                  <a:srgbClr val="333333"/>
                </a:solidFill>
                <a:latin typeface="Calibri" panose="020F0502020204030204"/>
                <a:cs typeface="Arial"/>
              </a:rPr>
              <a:t>​</a:t>
            </a:r>
            <a:endParaRPr lang="en-US"/>
          </a:p>
          <a:p>
            <a:endParaRPr lang="en-US" sz="2000">
              <a:solidFill>
                <a:srgbClr val="333333"/>
              </a:solidFill>
              <a:latin typeface="Calibri" panose="020F0502020204030204"/>
              <a:cs typeface="Arial"/>
            </a:endParaRPr>
          </a:p>
          <a:p>
            <a:pPr>
              <a:buChar char="•"/>
            </a:pPr>
            <a:r>
              <a:rPr lang="en-US" sz="2000">
                <a:solidFill>
                  <a:srgbClr val="333333"/>
                </a:solidFill>
                <a:latin typeface="Calibri" panose="020F0502020204030204"/>
                <a:cs typeface="Arial"/>
              </a:rPr>
              <a:t>Straightforward and similar to driving diesel buses​</a:t>
            </a:r>
          </a:p>
          <a:p>
            <a:pPr>
              <a:buChar char="•"/>
            </a:pPr>
            <a:r>
              <a:rPr lang="en-US" sz="2000">
                <a:solidFill>
                  <a:srgbClr val="333333"/>
                </a:solidFill>
                <a:latin typeface="Calibri" panose="020F0502020204030204"/>
                <a:cs typeface="Arial"/>
              </a:rPr>
              <a:t>Manufacturers often offer training​</a:t>
            </a:r>
          </a:p>
          <a:p>
            <a:pPr>
              <a:buChar char="•"/>
            </a:pPr>
            <a:r>
              <a:rPr lang="en-US" sz="2000">
                <a:solidFill>
                  <a:srgbClr val="333333"/>
                </a:solidFill>
                <a:latin typeface="Calibri" panose="020F0502020204030204"/>
                <a:cs typeface="Arial"/>
              </a:rPr>
              <a:t>Consistent positive feedback from drivers - smoother and quieter drive​</a:t>
            </a:r>
          </a:p>
          <a:p>
            <a:endParaRPr lang="en-US" sz="2000">
              <a:solidFill>
                <a:srgbClr val="333333"/>
              </a:solidFill>
              <a:latin typeface="Calibri" panose="020F0502020204030204"/>
              <a:cs typeface="Arial"/>
            </a:endParaRPr>
          </a:p>
          <a:p>
            <a:r>
              <a:rPr lang="en-US" sz="2000" b="1">
                <a:solidFill>
                  <a:srgbClr val="333333"/>
                </a:solidFill>
                <a:latin typeface="Calibri" panose="020F0502020204030204"/>
                <a:cs typeface="Arial"/>
              </a:rPr>
              <a:t>Are there different safety concerns? </a:t>
            </a:r>
            <a:r>
              <a:rPr lang="en-US" sz="2000">
                <a:solidFill>
                  <a:srgbClr val="333333"/>
                </a:solidFill>
                <a:latin typeface="Calibri" panose="020F0502020204030204"/>
                <a:cs typeface="Arial"/>
              </a:rPr>
              <a:t>​</a:t>
            </a:r>
          </a:p>
          <a:p>
            <a:endParaRPr lang="en-US" sz="2000">
              <a:solidFill>
                <a:srgbClr val="333333"/>
              </a:solidFill>
              <a:latin typeface="Calibri" panose="020F0502020204030204"/>
              <a:cs typeface="Arial"/>
            </a:endParaRPr>
          </a:p>
          <a:p>
            <a:pPr>
              <a:buChar char="•"/>
            </a:pPr>
            <a:r>
              <a:rPr lang="en-US" sz="2000">
                <a:solidFill>
                  <a:srgbClr val="333333"/>
                </a:solidFill>
                <a:latin typeface="Calibri" panose="020F0502020204030204"/>
                <a:cs typeface="Arial"/>
              </a:rPr>
              <a:t>Safer for public health​</a:t>
            </a:r>
          </a:p>
          <a:p>
            <a:pPr>
              <a:buChar char="•"/>
            </a:pPr>
            <a:r>
              <a:rPr lang="en-US" sz="2000">
                <a:solidFill>
                  <a:srgbClr val="333333"/>
                </a:solidFill>
                <a:latin typeface="Calibri" panose="020F0502020204030204"/>
                <a:cs typeface="Arial"/>
              </a:rPr>
              <a:t>Potential for integrated sensors and controls for increased driving safety​</a:t>
            </a:r>
          </a:p>
          <a:p>
            <a:pPr>
              <a:buChar char="•"/>
            </a:pPr>
            <a:r>
              <a:rPr lang="en-US" sz="2000">
                <a:solidFill>
                  <a:srgbClr val="333333"/>
                </a:solidFill>
                <a:latin typeface="Calibri" panose="020F0502020204030204"/>
                <a:cs typeface="Arial"/>
              </a:rPr>
              <a:t>Batteries go through rigorous testing for fire safety</a:t>
            </a:r>
          </a:p>
        </p:txBody>
      </p:sp>
    </p:spTree>
    <p:extLst>
      <p:ext uri="{BB962C8B-B14F-4D97-AF65-F5344CB8AC3E}">
        <p14:creationId xmlns:p14="http://schemas.microsoft.com/office/powerpoint/2010/main" val="278940160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96EDB-7BB6-40D9-80BD-85C2499097C7}"/>
              </a:ext>
            </a:extLst>
          </p:cNvPr>
          <p:cNvSpPr>
            <a:spLocks noGrp="1"/>
          </p:cNvSpPr>
          <p:nvPr>
            <p:ph type="title"/>
          </p:nvPr>
        </p:nvSpPr>
        <p:spPr>
          <a:xfrm>
            <a:off x="277954" y="441604"/>
            <a:ext cx="10200236" cy="1499616"/>
          </a:xfrm>
          <a:ln>
            <a:solidFill>
              <a:schemeClr val="bg1"/>
            </a:solidFill>
          </a:ln>
        </p:spPr>
        <p:txBody>
          <a:bodyPr>
            <a:normAutofit/>
          </a:bodyPr>
          <a:lstStyle/>
          <a:p>
            <a:r>
              <a:rPr lang="en-US" sz="4800" b="1">
                <a:solidFill>
                  <a:schemeClr val="accent1">
                    <a:lumMod val="75000"/>
                  </a:schemeClr>
                </a:solidFill>
                <a:latin typeface="Calibri" panose="020F0502020204030204"/>
                <a:cs typeface="Calibri Light"/>
              </a:rPr>
              <a:t>Where to Start: Guides and Resources</a:t>
            </a:r>
          </a:p>
        </p:txBody>
      </p:sp>
      <p:sp>
        <p:nvSpPr>
          <p:cNvPr id="3" name="Content Placeholder 2">
            <a:extLst>
              <a:ext uri="{FF2B5EF4-FFF2-40B4-BE49-F238E27FC236}">
                <a16:creationId xmlns:a16="http://schemas.microsoft.com/office/drawing/2014/main" id="{97F66310-18AF-48C5-824D-1506E8BE530F}"/>
              </a:ext>
            </a:extLst>
          </p:cNvPr>
          <p:cNvSpPr>
            <a:spLocks noGrp="1"/>
          </p:cNvSpPr>
          <p:nvPr>
            <p:ph idx="1"/>
          </p:nvPr>
        </p:nvSpPr>
        <p:spPr>
          <a:xfrm>
            <a:off x="487790" y="2033597"/>
            <a:ext cx="10730843" cy="4211026"/>
          </a:xfrm>
          <a:ln>
            <a:solidFill>
              <a:schemeClr val="bg1"/>
            </a:solidFill>
          </a:ln>
        </p:spPr>
        <p:txBody>
          <a:bodyPr vert="horz" lIns="45720" tIns="45720" rIns="45720" bIns="45720" rtlCol="0" anchor="t">
            <a:normAutofit/>
          </a:bodyPr>
          <a:lstStyle/>
          <a:p>
            <a:pPr marL="0" indent="0">
              <a:buNone/>
            </a:pPr>
            <a:endParaRPr lang="en-US" b="1">
              <a:latin typeface="Calibri" panose="020F0502020204030204"/>
              <a:ea typeface="+mn-lt"/>
              <a:cs typeface="+mn-lt"/>
            </a:endParaRPr>
          </a:p>
          <a:p>
            <a:pPr marL="457200" indent="-457200">
              <a:buFont typeface="Arial" panose="020B0604020202020204" pitchFamily="34" charset="0"/>
              <a:buChar char="•"/>
            </a:pPr>
            <a:endParaRPr lang="en-US" b="1">
              <a:latin typeface="Calibri" panose="020F0502020204030204"/>
              <a:cs typeface="Calibri"/>
            </a:endParaRPr>
          </a:p>
          <a:p>
            <a:endParaRPr lang="en-US"/>
          </a:p>
        </p:txBody>
      </p:sp>
      <p:sp>
        <p:nvSpPr>
          <p:cNvPr id="4" name="TextBox 3">
            <a:extLst>
              <a:ext uri="{FF2B5EF4-FFF2-40B4-BE49-F238E27FC236}">
                <a16:creationId xmlns:a16="http://schemas.microsoft.com/office/drawing/2014/main" id="{324F8C9C-CF90-1E1A-ACD0-DA68E5752BAA}"/>
              </a:ext>
            </a:extLst>
          </p:cNvPr>
          <p:cNvSpPr txBox="1"/>
          <p:nvPr/>
        </p:nvSpPr>
        <p:spPr>
          <a:xfrm>
            <a:off x="835841" y="2104950"/>
            <a:ext cx="10039610" cy="59708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Calibri"/>
              </a:rPr>
              <a:t>World Resources Institute (WRI)</a:t>
            </a:r>
            <a:endParaRPr lang="en-US" sz="2000" b="1">
              <a:cs typeface="Calibri"/>
            </a:endParaRPr>
          </a:p>
          <a:p>
            <a:pPr marL="342900" indent="-342900">
              <a:buFont typeface="Arial"/>
              <a:buChar char="•"/>
            </a:pPr>
            <a:r>
              <a:rPr lang="en-US" sz="2000">
                <a:cs typeface="Calibri"/>
                <a:hlinkClick r:id="rId2"/>
              </a:rPr>
              <a:t>Electric School Bus Market Buyer's Guide</a:t>
            </a:r>
            <a:r>
              <a:rPr lang="en-US" sz="2000">
                <a:cs typeface="Calibri"/>
              </a:rPr>
              <a:t> </a:t>
            </a:r>
            <a:endParaRPr lang="en-US" sz="2000" b="1">
              <a:cs typeface="Calibri"/>
            </a:endParaRPr>
          </a:p>
          <a:p>
            <a:pPr marL="342900" indent="-342900">
              <a:buFont typeface="Arial"/>
              <a:buChar char="•"/>
            </a:pPr>
            <a:r>
              <a:rPr lang="en-US" sz="2000">
                <a:ea typeface="+mn-lt"/>
                <a:cs typeface="+mn-lt"/>
                <a:hlinkClick r:id="rId3"/>
              </a:rPr>
              <a:t>Electric School Bus Sample Pitch Deck</a:t>
            </a:r>
            <a:endParaRPr lang="en-US" sz="2000">
              <a:ea typeface="+mn-lt"/>
              <a:cs typeface="+mn-lt"/>
            </a:endParaRPr>
          </a:p>
          <a:p>
            <a:pPr marL="342900" indent="-342900">
              <a:buFont typeface="Arial"/>
              <a:buChar char="•"/>
            </a:pPr>
            <a:r>
              <a:rPr lang="en-US" sz="2000">
                <a:ea typeface="+mn-lt"/>
                <a:cs typeface="+mn-lt"/>
                <a:hlinkClick r:id="rId4"/>
              </a:rPr>
              <a:t>Request for Information (RFI) Template</a:t>
            </a:r>
            <a:r>
              <a:rPr lang="en-US" sz="2000">
                <a:ea typeface="+mn-lt"/>
                <a:cs typeface="+mn-lt"/>
              </a:rPr>
              <a:t> </a:t>
            </a:r>
            <a:endParaRPr lang="en-US" sz="2000">
              <a:cs typeface="Calibri"/>
            </a:endParaRPr>
          </a:p>
          <a:p>
            <a:pPr marL="342900" indent="-342900">
              <a:buFont typeface="Arial"/>
              <a:buChar char="•"/>
            </a:pPr>
            <a:r>
              <a:rPr lang="en-US" sz="2000">
                <a:ea typeface="+mn-lt"/>
                <a:cs typeface="+mn-lt"/>
                <a:hlinkClick r:id="rId5"/>
              </a:rPr>
              <a:t>Electric School Bus Power Planner</a:t>
            </a:r>
            <a:r>
              <a:rPr lang="en-US" sz="2000">
                <a:ea typeface="+mn-lt"/>
                <a:cs typeface="+mn-lt"/>
              </a:rPr>
              <a:t> </a:t>
            </a:r>
          </a:p>
          <a:p>
            <a:endParaRPr lang="en-US" sz="2400">
              <a:cs typeface="Calibri"/>
            </a:endParaRPr>
          </a:p>
          <a:p>
            <a:endParaRPr lang="en-US" sz="2400">
              <a:cs typeface="Calibri"/>
            </a:endParaRPr>
          </a:p>
          <a:p>
            <a:endParaRPr lang="en-US" sz="2400">
              <a:cs typeface="Calibri"/>
            </a:endParaRPr>
          </a:p>
          <a:p>
            <a:pPr>
              <a:buFont typeface="Arial"/>
            </a:pPr>
            <a:r>
              <a:rPr lang="en-US" sz="2400" b="1">
                <a:cs typeface="Calibri"/>
              </a:rPr>
              <a:t>U.S. Department of Energy</a:t>
            </a:r>
            <a:endParaRPr lang="en-US" sz="2400">
              <a:cs typeface="Calibri"/>
            </a:endParaRPr>
          </a:p>
          <a:p>
            <a:pPr marL="342900" indent="-342900">
              <a:buFont typeface="Arial"/>
              <a:buChar char="•"/>
            </a:pPr>
            <a:r>
              <a:rPr lang="en-US" sz="2200">
                <a:cs typeface="Calibri"/>
              </a:rPr>
              <a:t> </a:t>
            </a:r>
            <a:r>
              <a:rPr lang="en-US" sz="2000">
                <a:ea typeface="+mn-lt"/>
                <a:cs typeface="+mn-lt"/>
                <a:hlinkClick r:id="rId6"/>
              </a:rPr>
              <a:t>Alternative Fuels Data Center</a:t>
            </a:r>
            <a:endParaRPr lang="en-US" sz="2000">
              <a:cs typeface="Calibri"/>
            </a:endParaRPr>
          </a:p>
          <a:p>
            <a:r>
              <a:rPr lang="en-US" sz="2000">
                <a:cs typeface="Calibri"/>
              </a:rPr>
              <a:t>A collection of materials to help you plan for </a:t>
            </a:r>
          </a:p>
          <a:p>
            <a:r>
              <a:rPr lang="en-US" sz="2000">
                <a:cs typeface="Calibri"/>
              </a:rPr>
              <a:t>electric school bus deployment </a:t>
            </a:r>
            <a:endParaRPr lang="en-US"/>
          </a:p>
          <a:p>
            <a:endParaRPr lang="en-US" sz="2000">
              <a:cs typeface="Calibri"/>
            </a:endParaRPr>
          </a:p>
          <a:p>
            <a:endParaRPr lang="en-US" sz="2000">
              <a:cs typeface="Calibri"/>
            </a:endParaRPr>
          </a:p>
          <a:p>
            <a:pPr marL="342900" indent="-342900">
              <a:buFont typeface="Arial"/>
              <a:buChar char="•"/>
            </a:pPr>
            <a:endParaRPr lang="en-US" sz="2000">
              <a:cs typeface="Calibri"/>
            </a:endParaRPr>
          </a:p>
          <a:p>
            <a:pPr marL="342900" indent="-342900">
              <a:buFont typeface="Arial"/>
              <a:buChar char="•"/>
            </a:pPr>
            <a:endParaRPr lang="en-US" sz="2000">
              <a:cs typeface="Calibri"/>
            </a:endParaRPr>
          </a:p>
          <a:p>
            <a:endParaRPr lang="en-US" sz="2000" b="1">
              <a:cs typeface="Calibri"/>
            </a:endParaRPr>
          </a:p>
          <a:p>
            <a:endParaRPr lang="en-US" sz="2000" b="1" u="sng">
              <a:cs typeface="Calibri"/>
            </a:endParaRPr>
          </a:p>
        </p:txBody>
      </p:sp>
      <p:pic>
        <p:nvPicPr>
          <p:cNvPr id="7" name="Picture 7" descr="Text&#10;&#10;Description automatically generated">
            <a:extLst>
              <a:ext uri="{FF2B5EF4-FFF2-40B4-BE49-F238E27FC236}">
                <a16:creationId xmlns:a16="http://schemas.microsoft.com/office/drawing/2014/main" id="{FC9A95B9-5EE4-ADA9-B614-5BA776A3BC2C}"/>
              </a:ext>
            </a:extLst>
          </p:cNvPr>
          <p:cNvPicPr>
            <a:picLocks noChangeAspect="1"/>
          </p:cNvPicPr>
          <p:nvPr/>
        </p:nvPicPr>
        <p:blipFill>
          <a:blip r:embed="rId7"/>
          <a:stretch>
            <a:fillRect/>
          </a:stretch>
        </p:blipFill>
        <p:spPr>
          <a:xfrm>
            <a:off x="6464300" y="1809749"/>
            <a:ext cx="2988733" cy="2254249"/>
          </a:xfrm>
          <a:prstGeom prst="rect">
            <a:avLst/>
          </a:prstGeom>
        </p:spPr>
      </p:pic>
      <p:pic>
        <p:nvPicPr>
          <p:cNvPr id="8" name="Picture 8" descr="Logo&#10;&#10;Description automatically generated">
            <a:extLst>
              <a:ext uri="{FF2B5EF4-FFF2-40B4-BE49-F238E27FC236}">
                <a16:creationId xmlns:a16="http://schemas.microsoft.com/office/drawing/2014/main" id="{92CD6755-142A-6199-614F-D6919B63CFFF}"/>
              </a:ext>
            </a:extLst>
          </p:cNvPr>
          <p:cNvPicPr>
            <a:picLocks noChangeAspect="1"/>
          </p:cNvPicPr>
          <p:nvPr/>
        </p:nvPicPr>
        <p:blipFill>
          <a:blip r:embed="rId8"/>
          <a:stretch>
            <a:fillRect/>
          </a:stretch>
        </p:blipFill>
        <p:spPr>
          <a:xfrm>
            <a:off x="6551614" y="4367743"/>
            <a:ext cx="2814108" cy="2133599"/>
          </a:xfrm>
          <a:prstGeom prst="rect">
            <a:avLst/>
          </a:prstGeom>
        </p:spPr>
      </p:pic>
    </p:spTree>
    <p:extLst>
      <p:ext uri="{BB962C8B-B14F-4D97-AF65-F5344CB8AC3E}">
        <p14:creationId xmlns:p14="http://schemas.microsoft.com/office/powerpoint/2010/main" val="5242675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a:p>
        </p:txBody>
      </p:sp>
      <p:sp>
        <p:nvSpPr>
          <p:cNvPr id="38"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a:p>
        </p:txBody>
      </p:sp>
      <p:cxnSp>
        <p:nvCxnSpPr>
          <p:cNvPr id="40" name="Straight Connector 39">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42" name="Rectangle 41">
            <a:extLst>
              <a:ext uri="{FF2B5EF4-FFF2-40B4-BE49-F238E27FC236}">
                <a16:creationId xmlns:a16="http://schemas.microsoft.com/office/drawing/2014/main" id="{29E9E3A5-F4E8-47A7-BB85-6CF927184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80D974B-B1F0-4DE6-B6B2-A9E28BB37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060C60-6BCD-1D01-5289-22946DD7D4BA}"/>
              </a:ext>
            </a:extLst>
          </p:cNvPr>
          <p:cNvSpPr>
            <a:spLocks noGrp="1"/>
          </p:cNvSpPr>
          <p:nvPr>
            <p:ph type="title"/>
          </p:nvPr>
        </p:nvSpPr>
        <p:spPr>
          <a:xfrm>
            <a:off x="634276" y="640080"/>
            <a:ext cx="4208656" cy="3942498"/>
          </a:xfrm>
        </p:spPr>
        <p:txBody>
          <a:bodyPr vert="horz" lIns="91440" tIns="45720" rIns="91440" bIns="45720" rtlCol="0" anchor="b">
            <a:normAutofit/>
          </a:bodyPr>
          <a:lstStyle/>
          <a:p>
            <a:pPr algn="r"/>
            <a:r>
              <a:rPr lang="en-US" sz="4000" kern="1200" cap="all" spc="200" baseline="0">
                <a:solidFill>
                  <a:srgbClr val="FFFFFF"/>
                </a:solidFill>
                <a:latin typeface="+mj-lt"/>
                <a:ea typeface="+mj-ea"/>
                <a:cs typeface="+mj-cs"/>
              </a:rPr>
              <a:t>Funding opportunities </a:t>
            </a:r>
          </a:p>
        </p:txBody>
      </p:sp>
      <p:sp>
        <p:nvSpPr>
          <p:cNvPr id="3" name="Content Placeholder 2">
            <a:extLst>
              <a:ext uri="{FF2B5EF4-FFF2-40B4-BE49-F238E27FC236}">
                <a16:creationId xmlns:a16="http://schemas.microsoft.com/office/drawing/2014/main" id="{64D15285-AAC7-549E-8084-A99EDC6B3875}"/>
              </a:ext>
            </a:extLst>
          </p:cNvPr>
          <p:cNvSpPr>
            <a:spLocks noGrp="1"/>
          </p:cNvSpPr>
          <p:nvPr>
            <p:ph idx="1"/>
          </p:nvPr>
        </p:nvSpPr>
        <p:spPr>
          <a:xfrm>
            <a:off x="638921" y="4834385"/>
            <a:ext cx="4204012" cy="1384511"/>
          </a:xfrm>
        </p:spPr>
        <p:txBody>
          <a:bodyPr vert="horz" lIns="91440" tIns="45720" rIns="91440" bIns="45720" rtlCol="0" anchor="t">
            <a:normAutofit/>
          </a:bodyPr>
          <a:lstStyle/>
          <a:p>
            <a:pPr marL="0" indent="0" algn="r">
              <a:lnSpc>
                <a:spcPct val="100000"/>
              </a:lnSpc>
              <a:spcBef>
                <a:spcPct val="0"/>
              </a:spcBef>
              <a:buNone/>
            </a:pPr>
            <a:r>
              <a:rPr lang="en-US" sz="1600">
                <a:solidFill>
                  <a:srgbClr val="FFFFFF"/>
                </a:solidFill>
              </a:rPr>
              <a:t>Federal and State</a:t>
            </a:r>
          </a:p>
        </p:txBody>
      </p:sp>
      <p:cxnSp>
        <p:nvCxnSpPr>
          <p:cNvPr id="46" name="Straight Connector 45">
            <a:extLst>
              <a:ext uri="{FF2B5EF4-FFF2-40B4-BE49-F238E27FC236}">
                <a16:creationId xmlns:a16="http://schemas.microsoft.com/office/drawing/2014/main" id="{685A41E9-862B-4839-AD43-1EEC52D9AC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66040" y="4708047"/>
            <a:ext cx="32004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2" name="Picture 11" descr="A black umbrella over a piggybank">
            <a:extLst>
              <a:ext uri="{FF2B5EF4-FFF2-40B4-BE49-F238E27FC236}">
                <a16:creationId xmlns:a16="http://schemas.microsoft.com/office/drawing/2014/main" id="{7A67ED05-FB4F-74C7-D5D5-516FDAFE5DB3}"/>
              </a:ext>
            </a:extLst>
          </p:cNvPr>
          <p:cNvPicPr>
            <a:picLocks noChangeAspect="1"/>
          </p:cNvPicPr>
          <p:nvPr/>
        </p:nvPicPr>
        <p:blipFill>
          <a:blip r:embed="rId2"/>
          <a:srcRect l="9095" r="12129" b="3"/>
          <a:stretch>
            <a:fillRect/>
          </a:stretch>
        </p:blipFill>
        <p:spPr>
          <a:xfrm>
            <a:off x="6096000" y="640080"/>
            <a:ext cx="5459470" cy="5578816"/>
          </a:xfrm>
          <a:prstGeom prst="rect">
            <a:avLst/>
          </a:prstGeom>
        </p:spPr>
      </p:pic>
    </p:spTree>
    <p:extLst>
      <p:ext uri="{BB962C8B-B14F-4D97-AF65-F5344CB8AC3E}">
        <p14:creationId xmlns:p14="http://schemas.microsoft.com/office/powerpoint/2010/main" val="13065168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D96EDB-7BB6-40D9-80BD-85C2499097C7}"/>
              </a:ext>
            </a:extLst>
          </p:cNvPr>
          <p:cNvSpPr>
            <a:spLocks noGrp="1"/>
          </p:cNvSpPr>
          <p:nvPr>
            <p:ph type="title"/>
          </p:nvPr>
        </p:nvSpPr>
        <p:spPr>
          <a:xfrm>
            <a:off x="640080" y="896112"/>
            <a:ext cx="4462272" cy="1690882"/>
          </a:xfrm>
        </p:spPr>
        <p:txBody>
          <a:bodyPr vert="horz" lIns="91440" tIns="45720" rIns="91440" bIns="45720" rtlCol="0" anchor="b">
            <a:normAutofit fontScale="90000"/>
          </a:bodyPr>
          <a:lstStyle/>
          <a:p>
            <a:r>
              <a:rPr lang="en-US" sz="4300" b="1">
                <a:solidFill>
                  <a:schemeClr val="accent1">
                    <a:lumMod val="75000"/>
                  </a:schemeClr>
                </a:solidFill>
                <a:latin typeface="Calibri" panose="020F0502020204030204"/>
                <a:cs typeface="Calibri Light"/>
              </a:rPr>
              <a:t>EPA Clean School Bus Program</a:t>
            </a:r>
            <a:br>
              <a:rPr lang="en-US" sz="4200" b="1"/>
            </a:br>
            <a:endParaRPr lang="en-US" sz="4200" b="1"/>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24F8C9C-CF90-1E1A-ACD0-DA68E5752BAA}"/>
              </a:ext>
            </a:extLst>
          </p:cNvPr>
          <p:cNvSpPr txBox="1"/>
          <p:nvPr/>
        </p:nvSpPr>
        <p:spPr>
          <a:xfrm>
            <a:off x="364644" y="2910066"/>
            <a:ext cx="5149187" cy="3829062"/>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Autofit/>
          </a:bodyPr>
          <a:lstStyle/>
          <a:p>
            <a:pPr marL="571500" indent="-457200">
              <a:lnSpc>
                <a:spcPct val="90000"/>
              </a:lnSpc>
              <a:spcAft>
                <a:spcPts val="600"/>
              </a:spcAft>
              <a:buFont typeface="Wingdings" panose="05000000000000000000" pitchFamily="2" charset="2"/>
              <a:buChar char="§"/>
            </a:pPr>
            <a:r>
              <a:rPr lang="en-US"/>
              <a:t>$5 billion over five years (FY22-FY26)</a:t>
            </a:r>
          </a:p>
          <a:p>
            <a:pPr marL="1028700" lvl="1" indent="-457200">
              <a:lnSpc>
                <a:spcPct val="90000"/>
              </a:lnSpc>
              <a:spcAft>
                <a:spcPts val="600"/>
              </a:spcAft>
              <a:buFont typeface="Wingdings" panose="05000000000000000000" pitchFamily="2" charset="2"/>
              <a:buChar char="§"/>
            </a:pPr>
            <a:r>
              <a:rPr lang="en-US"/>
              <a:t>Focus on ‘prioritized areas’</a:t>
            </a:r>
          </a:p>
          <a:p>
            <a:pPr marL="571500" lvl="1">
              <a:lnSpc>
                <a:spcPct val="50000"/>
              </a:lnSpc>
            </a:pPr>
            <a:endParaRPr lang="en-US"/>
          </a:p>
          <a:p>
            <a:pPr marL="571500" indent="-457200">
              <a:lnSpc>
                <a:spcPct val="90000"/>
              </a:lnSpc>
              <a:spcAft>
                <a:spcPts val="600"/>
              </a:spcAft>
              <a:buFont typeface="Wingdings" panose="05000000000000000000" pitchFamily="2" charset="2"/>
              <a:buChar char="§"/>
            </a:pPr>
            <a:r>
              <a:rPr lang="en-US"/>
              <a:t>FY22 Rebates (closed)</a:t>
            </a:r>
          </a:p>
          <a:p>
            <a:pPr marL="1028700" lvl="1" indent="-457200">
              <a:lnSpc>
                <a:spcPct val="90000"/>
              </a:lnSpc>
              <a:spcAft>
                <a:spcPts val="600"/>
              </a:spcAft>
              <a:buFont typeface="Wingdings" panose="05000000000000000000" pitchFamily="2" charset="2"/>
              <a:buChar char="§"/>
            </a:pPr>
            <a:r>
              <a:rPr lang="en-US"/>
              <a:t>$4 billion in applications</a:t>
            </a:r>
          </a:p>
          <a:p>
            <a:pPr marL="1028700" lvl="1" indent="-457200">
              <a:lnSpc>
                <a:spcPct val="90000"/>
              </a:lnSpc>
              <a:spcAft>
                <a:spcPts val="600"/>
              </a:spcAft>
              <a:buFont typeface="Wingdings" panose="05000000000000000000" pitchFamily="2" charset="2"/>
              <a:buChar char="§"/>
            </a:pPr>
            <a:r>
              <a:rPr lang="en-US"/>
              <a:t>&gt;12,000 buses; &gt;90% electric</a:t>
            </a:r>
          </a:p>
          <a:p>
            <a:pPr marL="1028700" lvl="1" indent="-457200">
              <a:lnSpc>
                <a:spcPct val="90000"/>
              </a:lnSpc>
              <a:spcAft>
                <a:spcPts val="600"/>
              </a:spcAft>
              <a:buFont typeface="Wingdings" panose="05000000000000000000" pitchFamily="2" charset="2"/>
              <a:buChar char="§"/>
            </a:pPr>
            <a:r>
              <a:rPr lang="en-US"/>
              <a:t>$965 million awarded</a:t>
            </a:r>
          </a:p>
          <a:p>
            <a:pPr marL="571500" lvl="1">
              <a:lnSpc>
                <a:spcPct val="50000"/>
              </a:lnSpc>
            </a:pPr>
            <a:endParaRPr lang="en-US"/>
          </a:p>
          <a:p>
            <a:pPr marL="576263" lvl="1" indent="-403225">
              <a:lnSpc>
                <a:spcPct val="90000"/>
              </a:lnSpc>
              <a:spcAft>
                <a:spcPts val="600"/>
              </a:spcAft>
              <a:buFont typeface="Wingdings" panose="05000000000000000000" pitchFamily="2" charset="2"/>
              <a:buChar char="§"/>
            </a:pPr>
            <a:r>
              <a:rPr lang="en-US"/>
              <a:t>FY23 </a:t>
            </a:r>
            <a:r>
              <a:rPr lang="en-US" b="1"/>
              <a:t>grant</a:t>
            </a:r>
            <a:r>
              <a:rPr lang="en-US"/>
              <a:t> funding</a:t>
            </a:r>
          </a:p>
          <a:p>
            <a:pPr marL="1033463" lvl="2" indent="-403225">
              <a:lnSpc>
                <a:spcPct val="90000"/>
              </a:lnSpc>
              <a:spcAft>
                <a:spcPts val="600"/>
              </a:spcAft>
              <a:buFont typeface="Wingdings" panose="05000000000000000000" pitchFamily="2" charset="2"/>
              <a:buChar char="§"/>
            </a:pPr>
            <a:r>
              <a:rPr lang="en-US"/>
              <a:t>~Open spring 2023</a:t>
            </a:r>
          </a:p>
          <a:p>
            <a:pPr marL="1033463" lvl="2" indent="-403225">
              <a:lnSpc>
                <a:spcPct val="90000"/>
              </a:lnSpc>
              <a:spcAft>
                <a:spcPts val="600"/>
              </a:spcAft>
              <a:buFont typeface="Wingdings" panose="05000000000000000000" pitchFamily="2" charset="2"/>
              <a:buChar char="§"/>
            </a:pPr>
            <a:r>
              <a:rPr lang="en-US"/>
              <a:t>Targeted for larger bus fleets</a:t>
            </a:r>
          </a:p>
          <a:p>
            <a:pPr marL="1033463" lvl="2" indent="-403225">
              <a:lnSpc>
                <a:spcPct val="90000"/>
              </a:lnSpc>
              <a:spcAft>
                <a:spcPts val="600"/>
              </a:spcAft>
              <a:buFont typeface="Wingdings" panose="05000000000000000000" pitchFamily="2" charset="2"/>
              <a:buChar char="§"/>
            </a:pPr>
            <a:r>
              <a:rPr lang="en-US"/>
              <a:t>Smaller fleets targeted for FY23 </a:t>
            </a:r>
            <a:r>
              <a:rPr lang="en-US" b="1"/>
              <a:t>rebates</a:t>
            </a:r>
          </a:p>
          <a:p>
            <a:pPr marL="228600" lvl="1">
              <a:lnSpc>
                <a:spcPct val="90000"/>
              </a:lnSpc>
              <a:spcAft>
                <a:spcPts val="600"/>
              </a:spcAft>
            </a:pPr>
            <a:r>
              <a:rPr lang="en-US"/>
              <a:t>	  </a:t>
            </a:r>
          </a:p>
          <a:p>
            <a:pPr>
              <a:lnSpc>
                <a:spcPct val="90000"/>
              </a:lnSpc>
              <a:spcAft>
                <a:spcPts val="600"/>
              </a:spcAft>
            </a:pPr>
            <a:endParaRPr lang="en-US"/>
          </a:p>
          <a:p>
            <a:pPr indent="-228600">
              <a:lnSpc>
                <a:spcPct val="90000"/>
              </a:lnSpc>
              <a:spcAft>
                <a:spcPts val="600"/>
              </a:spcAft>
              <a:buFont typeface="Arial" panose="020B0604020202020204" pitchFamily="34" charset="0"/>
              <a:buChar char="•"/>
            </a:pPr>
            <a:endParaRPr lang="en-US"/>
          </a:p>
          <a:p>
            <a:pPr marL="342900" indent="-228600">
              <a:lnSpc>
                <a:spcPct val="90000"/>
              </a:lnSpc>
              <a:spcAft>
                <a:spcPts val="600"/>
              </a:spcAft>
              <a:buFont typeface="Arial" panose="020B0604020202020204" pitchFamily="34" charset="0"/>
              <a:buChar char="•"/>
            </a:pPr>
            <a:endParaRPr lang="en-US"/>
          </a:p>
          <a:p>
            <a:pPr marL="342900" indent="-228600">
              <a:lnSpc>
                <a:spcPct val="90000"/>
              </a:lnSpc>
              <a:spcAft>
                <a:spcPts val="600"/>
              </a:spcAft>
              <a:buFont typeface="Arial" panose="020B0604020202020204" pitchFamily="34" charset="0"/>
              <a:buChar char="•"/>
            </a:pPr>
            <a:endParaRPr lang="en-US"/>
          </a:p>
          <a:p>
            <a:pPr indent="-228600">
              <a:lnSpc>
                <a:spcPct val="90000"/>
              </a:lnSpc>
              <a:spcAft>
                <a:spcPts val="600"/>
              </a:spcAft>
              <a:buFont typeface="Arial" panose="020B0604020202020204" pitchFamily="34" charset="0"/>
              <a:buChar char="•"/>
            </a:pPr>
            <a:endParaRPr lang="en-US"/>
          </a:p>
          <a:p>
            <a:pPr indent="-228600">
              <a:lnSpc>
                <a:spcPct val="90000"/>
              </a:lnSpc>
              <a:spcAft>
                <a:spcPts val="600"/>
              </a:spcAft>
              <a:buFont typeface="Arial" panose="020B0604020202020204" pitchFamily="34" charset="0"/>
              <a:buChar char="•"/>
            </a:pPr>
            <a:endParaRPr lang="en-US" u="sng"/>
          </a:p>
        </p:txBody>
      </p:sp>
      <p:pic>
        <p:nvPicPr>
          <p:cNvPr id="6" name="Picture 2" descr="Kids entering a School Bus">
            <a:extLst>
              <a:ext uri="{FF2B5EF4-FFF2-40B4-BE49-F238E27FC236}">
                <a16:creationId xmlns:a16="http://schemas.microsoft.com/office/drawing/2014/main" id="{7CF417D2-8FFD-4F47-B15B-6D8E619F51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310" r="28569" b="-1"/>
          <a:stretch>
            <a:fillRect/>
          </a:stretch>
        </p:blipFill>
        <p:spPr bwMode="auto">
          <a:xfrm>
            <a:off x="5313225"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94552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D96EDB-7BB6-40D9-80BD-85C2499097C7}"/>
              </a:ext>
            </a:extLst>
          </p:cNvPr>
          <p:cNvSpPr>
            <a:spLocks noGrp="1"/>
          </p:cNvSpPr>
          <p:nvPr>
            <p:ph type="title"/>
          </p:nvPr>
        </p:nvSpPr>
        <p:spPr>
          <a:xfrm>
            <a:off x="630936" y="639520"/>
            <a:ext cx="3685032" cy="1792784"/>
          </a:xfrm>
        </p:spPr>
        <p:txBody>
          <a:bodyPr vert="horz" lIns="91440" tIns="45720" rIns="91440" bIns="45720" rtlCol="0" anchor="b">
            <a:noAutofit/>
          </a:bodyPr>
          <a:lstStyle/>
          <a:p>
            <a:r>
              <a:rPr lang="en-US" sz="3200" b="1">
                <a:solidFill>
                  <a:schemeClr val="accent1">
                    <a:lumMod val="75000"/>
                  </a:schemeClr>
                </a:solidFill>
                <a:latin typeface="Calibri" panose="020F0502020204030204"/>
                <a:cs typeface="Calibri Light"/>
              </a:rPr>
              <a:t>EPA Clean School Bus Rebate Program – Region 1</a:t>
            </a:r>
            <a:br>
              <a:rPr lang="en-US" sz="3200" b="1">
                <a:solidFill>
                  <a:schemeClr val="accent1">
                    <a:lumMod val="75000"/>
                  </a:schemeClr>
                </a:solidFill>
                <a:latin typeface="Calibri" panose="020F0502020204030204"/>
                <a:cs typeface="Calibri Light"/>
              </a:rPr>
            </a:br>
            <a:endParaRPr lang="en-US" sz="3200" b="1">
              <a:solidFill>
                <a:schemeClr val="accent1">
                  <a:lumMod val="75000"/>
                </a:schemeClr>
              </a:solidFill>
              <a:latin typeface="Calibri" panose="020F0502020204030204"/>
              <a:cs typeface="Calibri Light"/>
            </a:endParaRPr>
          </a:p>
        </p:txBody>
      </p:sp>
      <p:sp>
        <p:nvSpPr>
          <p:cNvPr id="3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24F8C9C-CF90-1E1A-ACD0-DA68E5752BAA}"/>
              </a:ext>
            </a:extLst>
          </p:cNvPr>
          <p:cNvSpPr txBox="1"/>
          <p:nvPr/>
        </p:nvSpPr>
        <p:spPr>
          <a:xfrm>
            <a:off x="630936" y="2807208"/>
            <a:ext cx="3429000" cy="341071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92500" lnSpcReduction="10000"/>
          </a:bodyPr>
          <a:lstStyle/>
          <a:p>
            <a:pPr marL="685800" indent="-342900">
              <a:lnSpc>
                <a:spcPct val="90000"/>
              </a:lnSpc>
              <a:spcAft>
                <a:spcPts val="600"/>
              </a:spcAft>
              <a:buFont typeface="Wingdings" panose="05000000000000000000" pitchFamily="2" charset="2"/>
              <a:buChar char="§"/>
            </a:pPr>
            <a:r>
              <a:rPr lang="en-US" sz="2200"/>
              <a:t>Overwhelming response to FY22 rebate solicitation</a:t>
            </a:r>
          </a:p>
          <a:p>
            <a:pPr marL="1028700" lvl="1" indent="-457200">
              <a:lnSpc>
                <a:spcPct val="90000"/>
              </a:lnSpc>
              <a:spcAft>
                <a:spcPts val="600"/>
              </a:spcAft>
              <a:buFont typeface="Wingdings" panose="05000000000000000000" pitchFamily="2" charset="2"/>
              <a:buChar char="§"/>
            </a:pPr>
            <a:r>
              <a:rPr lang="en-US" sz="2400"/>
              <a:t>30 school districts</a:t>
            </a:r>
          </a:p>
          <a:p>
            <a:pPr marL="1028700" lvl="1" indent="-457200">
              <a:lnSpc>
                <a:spcPct val="90000"/>
              </a:lnSpc>
              <a:spcAft>
                <a:spcPts val="600"/>
              </a:spcAft>
              <a:buFont typeface="Wingdings" panose="05000000000000000000" pitchFamily="2" charset="2"/>
              <a:buChar char="§"/>
            </a:pPr>
            <a:r>
              <a:rPr lang="en-US" sz="2400"/>
              <a:t>180+ electric buses</a:t>
            </a:r>
          </a:p>
          <a:p>
            <a:pPr marL="1028700" lvl="1" indent="-457200">
              <a:lnSpc>
                <a:spcPct val="90000"/>
              </a:lnSpc>
              <a:spcAft>
                <a:spcPts val="600"/>
              </a:spcAft>
              <a:buFont typeface="Wingdings" panose="05000000000000000000" pitchFamily="2" charset="2"/>
              <a:buChar char="§"/>
            </a:pPr>
            <a:r>
              <a:rPr lang="en-US" sz="2400"/>
              <a:t>&gt;$68 million</a:t>
            </a:r>
          </a:p>
          <a:p>
            <a:pPr marL="685800" indent="-342900">
              <a:lnSpc>
                <a:spcPct val="90000"/>
              </a:lnSpc>
              <a:spcAft>
                <a:spcPts val="600"/>
              </a:spcAft>
              <a:buFont typeface="Wingdings" panose="05000000000000000000" pitchFamily="2" charset="2"/>
              <a:buChar char="§"/>
            </a:pPr>
            <a:r>
              <a:rPr lang="en-US" sz="2200"/>
              <a:t>Waitlist for those not initially selected in lottery</a:t>
            </a:r>
          </a:p>
          <a:p>
            <a:pPr marL="685800" indent="-342900">
              <a:lnSpc>
                <a:spcPct val="90000"/>
              </a:lnSpc>
              <a:spcAft>
                <a:spcPts val="600"/>
              </a:spcAft>
              <a:buFont typeface="Wingdings" panose="05000000000000000000" pitchFamily="2" charset="2"/>
              <a:buChar char="§"/>
            </a:pPr>
            <a:r>
              <a:rPr lang="en-US" sz="2200"/>
              <a:t>Future rounds to follow	  </a:t>
            </a:r>
          </a:p>
          <a:p>
            <a:pPr marL="114300" indent="-342900">
              <a:lnSpc>
                <a:spcPct val="90000"/>
              </a:lnSpc>
              <a:spcAft>
                <a:spcPts val="600"/>
              </a:spcAft>
              <a:buFont typeface="Wingdings" panose="05000000000000000000" pitchFamily="2" charset="2"/>
              <a:buChar char="§"/>
            </a:pPr>
            <a:endParaRPr lang="en-US" sz="2200"/>
          </a:p>
          <a:p>
            <a:pPr marL="114300" indent="-342900">
              <a:lnSpc>
                <a:spcPct val="90000"/>
              </a:lnSpc>
              <a:spcAft>
                <a:spcPts val="600"/>
              </a:spcAft>
              <a:buFont typeface="Wingdings" panose="05000000000000000000" pitchFamily="2" charset="2"/>
              <a:buChar char="§"/>
            </a:pPr>
            <a:endParaRPr lang="en-US" sz="2200"/>
          </a:p>
          <a:p>
            <a:pPr marL="457200" indent="-342900">
              <a:lnSpc>
                <a:spcPct val="90000"/>
              </a:lnSpc>
              <a:spcAft>
                <a:spcPts val="600"/>
              </a:spcAft>
              <a:buFont typeface="Wingdings" panose="05000000000000000000" pitchFamily="2" charset="2"/>
              <a:buChar char="§"/>
            </a:pPr>
            <a:endParaRPr lang="en-US" sz="2200"/>
          </a:p>
          <a:p>
            <a:pPr marL="457200" indent="-342900">
              <a:lnSpc>
                <a:spcPct val="90000"/>
              </a:lnSpc>
              <a:spcAft>
                <a:spcPts val="600"/>
              </a:spcAft>
              <a:buFont typeface="Wingdings" panose="05000000000000000000" pitchFamily="2" charset="2"/>
              <a:buChar char="§"/>
            </a:pPr>
            <a:endParaRPr lang="en-US" sz="2200"/>
          </a:p>
          <a:p>
            <a:pPr marL="114300" indent="-342900">
              <a:lnSpc>
                <a:spcPct val="90000"/>
              </a:lnSpc>
              <a:spcAft>
                <a:spcPts val="600"/>
              </a:spcAft>
              <a:buFont typeface="Wingdings" panose="05000000000000000000" pitchFamily="2" charset="2"/>
              <a:buChar char="§"/>
            </a:pPr>
            <a:endParaRPr lang="en-US" sz="2200"/>
          </a:p>
          <a:p>
            <a:pPr marL="114300" indent="-342900">
              <a:lnSpc>
                <a:spcPct val="90000"/>
              </a:lnSpc>
              <a:spcAft>
                <a:spcPts val="600"/>
              </a:spcAft>
              <a:buFont typeface="Wingdings" panose="05000000000000000000" pitchFamily="2" charset="2"/>
              <a:buChar char="§"/>
            </a:pPr>
            <a:endParaRPr lang="en-US" sz="2200" u="sng"/>
          </a:p>
        </p:txBody>
      </p:sp>
      <p:graphicFrame>
        <p:nvGraphicFramePr>
          <p:cNvPr id="5" name="Table 4">
            <a:extLst>
              <a:ext uri="{FF2B5EF4-FFF2-40B4-BE49-F238E27FC236}">
                <a16:creationId xmlns:a16="http://schemas.microsoft.com/office/drawing/2014/main" id="{F7AB3F4D-5D6C-45F6-B666-891BE2EF23BA}"/>
              </a:ext>
            </a:extLst>
          </p:cNvPr>
          <p:cNvGraphicFramePr>
            <a:graphicFrameLocks noGrp="1"/>
          </p:cNvGraphicFramePr>
          <p:nvPr>
            <p:extLst>
              <p:ext uri="{D42A27DB-BD31-4B8C-83A1-F6EECF244321}">
                <p14:modId xmlns:p14="http://schemas.microsoft.com/office/powerpoint/2010/main" val="281820432"/>
              </p:ext>
            </p:extLst>
          </p:nvPr>
        </p:nvGraphicFramePr>
        <p:xfrm>
          <a:off x="4689474" y="640080"/>
          <a:ext cx="6833365" cy="5637743"/>
        </p:xfrm>
        <a:graphic>
          <a:graphicData uri="http://schemas.openxmlformats.org/drawingml/2006/table">
            <a:tbl>
              <a:tblPr firstRow="1" bandRow="1"/>
              <a:tblGrid>
                <a:gridCol w="1050337">
                  <a:extLst>
                    <a:ext uri="{9D8B030D-6E8A-4147-A177-3AD203B41FA5}">
                      <a16:colId xmlns:a16="http://schemas.microsoft.com/office/drawing/2014/main" val="3479357396"/>
                    </a:ext>
                  </a:extLst>
                </a:gridCol>
                <a:gridCol w="2490289">
                  <a:extLst>
                    <a:ext uri="{9D8B030D-6E8A-4147-A177-3AD203B41FA5}">
                      <a16:colId xmlns:a16="http://schemas.microsoft.com/office/drawing/2014/main" val="1001966982"/>
                    </a:ext>
                  </a:extLst>
                </a:gridCol>
                <a:gridCol w="986560">
                  <a:extLst>
                    <a:ext uri="{9D8B030D-6E8A-4147-A177-3AD203B41FA5}">
                      <a16:colId xmlns:a16="http://schemas.microsoft.com/office/drawing/2014/main" val="353508475"/>
                    </a:ext>
                  </a:extLst>
                </a:gridCol>
                <a:gridCol w="985142">
                  <a:extLst>
                    <a:ext uri="{9D8B030D-6E8A-4147-A177-3AD203B41FA5}">
                      <a16:colId xmlns:a16="http://schemas.microsoft.com/office/drawing/2014/main" val="1303699790"/>
                    </a:ext>
                  </a:extLst>
                </a:gridCol>
                <a:gridCol w="1321037">
                  <a:extLst>
                    <a:ext uri="{9D8B030D-6E8A-4147-A177-3AD203B41FA5}">
                      <a16:colId xmlns:a16="http://schemas.microsoft.com/office/drawing/2014/main" val="249549564"/>
                    </a:ext>
                  </a:extLst>
                </a:gridCol>
              </a:tblGrid>
              <a:tr h="174308">
                <a:tc>
                  <a:txBody>
                    <a:bodyPr/>
                    <a:lstStyle/>
                    <a:p>
                      <a:pPr algn="l" fontAlgn="b">
                        <a:spcBef>
                          <a:spcPct val="0"/>
                        </a:spcBef>
                        <a:spcAft>
                          <a:spcPct val="0"/>
                        </a:spcAft>
                      </a:pPr>
                      <a:r>
                        <a:rPr lang="en-US" sz="900" b="1" i="0" u="none" strike="noStrike">
                          <a:solidFill>
                            <a:srgbClr val="305496"/>
                          </a:solidFill>
                          <a:effectLst/>
                          <a:latin typeface="Calibri" panose="020F0502020204030204" pitchFamily="34" charset="0"/>
                        </a:rPr>
                        <a:t>School District State</a:t>
                      </a:r>
                      <a:endParaRPr lang="en-US" sz="1500" b="0" i="0" u="none" strike="noStrike">
                        <a:effectLst/>
                        <a:latin typeface="Arial" panose="020B0604020202020204" pitchFamily="34" charset="0"/>
                      </a:endParaRPr>
                    </a:p>
                  </a:txBody>
                  <a:tcPr marL="5595" marR="5595" marT="559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spcBef>
                          <a:spcPct val="0"/>
                        </a:spcBef>
                        <a:spcAft>
                          <a:spcPct val="0"/>
                        </a:spcAft>
                      </a:pPr>
                      <a:r>
                        <a:rPr lang="en-US" sz="900" b="1" i="0" u="none" strike="noStrike">
                          <a:solidFill>
                            <a:srgbClr val="305496"/>
                          </a:solidFill>
                          <a:effectLst/>
                          <a:latin typeface="Calibri" panose="020F0502020204030204" pitchFamily="34" charset="0"/>
                        </a:rPr>
                        <a:t>School District Name</a:t>
                      </a:r>
                      <a:endParaRPr lang="en-US" sz="1500" b="0" i="0" u="none" strike="noStrike">
                        <a:effectLst/>
                        <a:latin typeface="Arial" panose="020B0604020202020204" pitchFamily="34" charset="0"/>
                      </a:endParaRPr>
                    </a:p>
                  </a:txBody>
                  <a:tcPr marL="5595" marR="5595" marT="559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spcBef>
                          <a:spcPct val="0"/>
                        </a:spcBef>
                        <a:spcAft>
                          <a:spcPct val="0"/>
                        </a:spcAft>
                      </a:pPr>
                      <a:r>
                        <a:rPr lang="en-US" sz="900" b="1" i="0" u="none" strike="noStrike">
                          <a:solidFill>
                            <a:srgbClr val="305496"/>
                          </a:solidFill>
                          <a:effectLst/>
                          <a:latin typeface="Calibri" panose="020F0502020204030204" pitchFamily="34" charset="0"/>
                        </a:rPr>
                        <a:t>School District City</a:t>
                      </a:r>
                      <a:endParaRPr lang="en-US" sz="1500" b="0" i="0" u="none" strike="noStrike">
                        <a:effectLst/>
                        <a:latin typeface="Arial" panose="020B0604020202020204" pitchFamily="34" charset="0"/>
                      </a:endParaRPr>
                    </a:p>
                  </a:txBody>
                  <a:tcPr marL="5595" marR="5595" marT="559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spcBef>
                          <a:spcPct val="0"/>
                        </a:spcBef>
                        <a:spcAft>
                          <a:spcPct val="0"/>
                        </a:spcAft>
                      </a:pPr>
                      <a:r>
                        <a:rPr lang="en-US" sz="900" b="1" i="0" u="none" strike="noStrike">
                          <a:solidFill>
                            <a:srgbClr val="305496"/>
                          </a:solidFill>
                          <a:effectLst/>
                          <a:latin typeface="Calibri" panose="020F0502020204030204" pitchFamily="34" charset="0"/>
                        </a:rPr>
                        <a:t># Buses Requested</a:t>
                      </a:r>
                      <a:endParaRPr lang="en-US" sz="1500" b="0" i="0" u="none" strike="noStrike">
                        <a:effectLst/>
                        <a:latin typeface="Arial" panose="020B0604020202020204" pitchFamily="34" charset="0"/>
                      </a:endParaRPr>
                    </a:p>
                  </a:txBody>
                  <a:tcPr marL="5595" marR="5595" marT="559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spcBef>
                          <a:spcPct val="0"/>
                        </a:spcBef>
                        <a:spcAft>
                          <a:spcPct val="0"/>
                        </a:spcAft>
                      </a:pPr>
                      <a:r>
                        <a:rPr lang="en-US" sz="900" b="1" i="0" u="none" strike="noStrike">
                          <a:solidFill>
                            <a:srgbClr val="305496"/>
                          </a:solidFill>
                          <a:effectLst/>
                          <a:latin typeface="Calibri" panose="020F0502020204030204" pitchFamily="34" charset="0"/>
                        </a:rPr>
                        <a:t> Total Funds Requested </a:t>
                      </a:r>
                      <a:endParaRPr lang="en-US" sz="1500" b="0" i="0" u="none" strike="noStrike">
                        <a:effectLst/>
                        <a:latin typeface="Arial" panose="020B0604020202020204" pitchFamily="34" charset="0"/>
                      </a:endParaRPr>
                    </a:p>
                  </a:txBody>
                  <a:tcPr marL="5595" marR="5595" marT="559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4077450222"/>
                  </a:ext>
                </a:extLst>
              </a:tr>
              <a:tr h="174308">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CT</a:t>
                      </a:r>
                      <a:endParaRPr lang="en-US" sz="1500" b="0" i="0" u="none" strike="noStrike">
                        <a:effectLst/>
                        <a:latin typeface="Arial" panose="020B0604020202020204" pitchFamily="34" charset="0"/>
                      </a:endParaRPr>
                    </a:p>
                  </a:txBody>
                  <a:tcPr marL="5595" marR="5595" marT="5595" marB="0" anchor="b">
                    <a:lnL>
                      <a:noFill/>
                    </a:lnL>
                    <a:lnR>
                      <a:noFill/>
                    </a:lnR>
                    <a:lnT w="6350" cap="flat" cmpd="sng" algn="ctr">
                      <a:solidFill>
                        <a:srgbClr val="4472C4"/>
                      </a:solidFill>
                      <a:prstDash val="solid"/>
                      <a:round/>
                      <a:headEnd type="none" w="med" len="med"/>
                      <a:tailEnd type="none" w="med" len="med"/>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Cornwall School District</a:t>
                      </a:r>
                      <a:endParaRPr lang="en-US" sz="1500" b="0" i="0" u="none" strike="noStrike">
                        <a:effectLst/>
                        <a:latin typeface="Arial" panose="020B0604020202020204" pitchFamily="34" charset="0"/>
                      </a:endParaRPr>
                    </a:p>
                  </a:txBody>
                  <a:tcPr marL="5595" marR="5595" marT="5595" marB="0" anchor="b">
                    <a:lnL>
                      <a:noFill/>
                    </a:lnL>
                    <a:lnR>
                      <a:noFill/>
                    </a:lnR>
                    <a:lnT w="6350" cap="flat" cmpd="sng" algn="ctr">
                      <a:solidFill>
                        <a:srgbClr val="4472C4"/>
                      </a:solidFill>
                      <a:prstDash val="solid"/>
                      <a:round/>
                      <a:headEnd type="none" w="med" len="med"/>
                      <a:tailEnd type="none" w="med" len="med"/>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Cornwall</a:t>
                      </a:r>
                      <a:endParaRPr lang="en-US" sz="1500" b="0" i="0" u="none" strike="noStrike">
                        <a:effectLst/>
                        <a:latin typeface="Arial" panose="020B0604020202020204" pitchFamily="34" charset="0"/>
                      </a:endParaRPr>
                    </a:p>
                  </a:txBody>
                  <a:tcPr marL="5595" marR="5595" marT="5595" marB="0" anchor="b">
                    <a:lnL>
                      <a:noFill/>
                    </a:lnL>
                    <a:lnR>
                      <a:noFill/>
                    </a:lnR>
                    <a:lnT w="6350" cap="flat" cmpd="sng" algn="ctr">
                      <a:solidFill>
                        <a:srgbClr val="4472C4"/>
                      </a:solidFill>
                      <a:prstDash val="solid"/>
                      <a:round/>
                      <a:headEnd type="none" w="med" len="med"/>
                      <a:tailEnd type="none" w="med" len="med"/>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1</a:t>
                      </a:r>
                      <a:endParaRPr lang="en-US" sz="1500" b="0" i="0" u="none" strike="noStrike">
                        <a:effectLst/>
                        <a:latin typeface="Arial" panose="020B0604020202020204" pitchFamily="34" charset="0"/>
                      </a:endParaRPr>
                    </a:p>
                  </a:txBody>
                  <a:tcPr marL="5595" marR="5595" marT="5595" marB="0" anchor="b">
                    <a:lnL>
                      <a:noFill/>
                    </a:lnL>
                    <a:lnR>
                      <a:noFill/>
                    </a:lnR>
                    <a:lnT w="6350" cap="flat" cmpd="sng" algn="ctr">
                      <a:solidFill>
                        <a:srgbClr val="4472C4"/>
                      </a:solidFill>
                      <a:prstDash val="solid"/>
                      <a:round/>
                      <a:headEnd type="none" w="med" len="med"/>
                      <a:tailEnd type="none" w="med" len="med"/>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 $                       395,000.00 </a:t>
                      </a:r>
                      <a:endParaRPr lang="en-US" sz="1500" b="0" i="0" u="none" strike="noStrike">
                        <a:effectLst/>
                        <a:latin typeface="Arial" panose="020B0604020202020204" pitchFamily="34" charset="0"/>
                      </a:endParaRPr>
                    </a:p>
                  </a:txBody>
                  <a:tcPr marL="5595" marR="5595" marT="5595" marB="0" anchor="b">
                    <a:lnL>
                      <a:noFill/>
                    </a:lnL>
                    <a:lnR>
                      <a:noFill/>
                    </a:lnR>
                    <a:lnT w="6350" cap="flat" cmpd="sng" algn="ctr">
                      <a:solidFill>
                        <a:srgbClr val="4472C4"/>
                      </a:solidFill>
                      <a:prstDash val="solid"/>
                      <a:round/>
                      <a:headEnd type="none" w="med" len="med"/>
                      <a:tailEnd type="none" w="med" len="med"/>
                    </a:lnT>
                    <a:lnB>
                      <a:noFill/>
                    </a:lnB>
                    <a:solidFill>
                      <a:srgbClr val="D9E1F2"/>
                    </a:solidFill>
                  </a:tcPr>
                </a:tc>
                <a:extLst>
                  <a:ext uri="{0D108BD9-81ED-4DB2-BD59-A6C34878D82A}">
                    <a16:rowId xmlns:a16="http://schemas.microsoft.com/office/drawing/2014/main" val="1265371111"/>
                  </a:ext>
                </a:extLst>
              </a:tr>
              <a:tr h="174308">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CT</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Regional School District 01</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Falls Village</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1</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 $                       395,000.00 </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extLst>
                  <a:ext uri="{0D108BD9-81ED-4DB2-BD59-A6C34878D82A}">
                    <a16:rowId xmlns:a16="http://schemas.microsoft.com/office/drawing/2014/main" val="2319056742"/>
                  </a:ext>
                </a:extLst>
              </a:tr>
              <a:tr h="174308">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CT</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Sharon School District</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Sharon</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1</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 $                       395,000.00 </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extLst>
                  <a:ext uri="{0D108BD9-81ED-4DB2-BD59-A6C34878D82A}">
                    <a16:rowId xmlns:a16="http://schemas.microsoft.com/office/drawing/2014/main" val="1301178590"/>
                  </a:ext>
                </a:extLst>
              </a:tr>
              <a:tr h="174308">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CT</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Connecticut Technical Education and Career System</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Hartford</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25</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 $                   7,625,000.00 </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extLst>
                  <a:ext uri="{0D108BD9-81ED-4DB2-BD59-A6C34878D82A}">
                    <a16:rowId xmlns:a16="http://schemas.microsoft.com/office/drawing/2014/main" val="1414968002"/>
                  </a:ext>
                </a:extLst>
              </a:tr>
              <a:tr h="174308">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MA</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New Bedford</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New Bedford</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14</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 $                   5,530,000.00 </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extLst>
                  <a:ext uri="{0D108BD9-81ED-4DB2-BD59-A6C34878D82A}">
                    <a16:rowId xmlns:a16="http://schemas.microsoft.com/office/drawing/2014/main" val="782124551"/>
                  </a:ext>
                </a:extLst>
              </a:tr>
              <a:tr h="174308">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MA</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Lawrence</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Lawrence</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25</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 $                   9,875,000.00 </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extLst>
                  <a:ext uri="{0D108BD9-81ED-4DB2-BD59-A6C34878D82A}">
                    <a16:rowId xmlns:a16="http://schemas.microsoft.com/office/drawing/2014/main" val="3092585334"/>
                  </a:ext>
                </a:extLst>
              </a:tr>
              <a:tr h="174308">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MA</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Fall River</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Fall River</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11</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 $                   3,895,000.00 </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extLst>
                  <a:ext uri="{0D108BD9-81ED-4DB2-BD59-A6C34878D82A}">
                    <a16:rowId xmlns:a16="http://schemas.microsoft.com/office/drawing/2014/main" val="872374281"/>
                  </a:ext>
                </a:extLst>
              </a:tr>
              <a:tr h="174308">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MA</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Upper Cape Cod Regional Vocational Technical</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Bourne</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1</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 $                       395,000.00 </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extLst>
                  <a:ext uri="{0D108BD9-81ED-4DB2-BD59-A6C34878D82A}">
                    <a16:rowId xmlns:a16="http://schemas.microsoft.com/office/drawing/2014/main" val="1108326351"/>
                  </a:ext>
                </a:extLst>
              </a:tr>
              <a:tr h="174308">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MA</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Lower Pioneer Valley Educational Collaborative</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West Springfield</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25</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 $                   9,875,000.00 </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extLst>
                  <a:ext uri="{0D108BD9-81ED-4DB2-BD59-A6C34878D82A}">
                    <a16:rowId xmlns:a16="http://schemas.microsoft.com/office/drawing/2014/main" val="2609469767"/>
                  </a:ext>
                </a:extLst>
              </a:tr>
              <a:tr h="174308">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ME</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Mt Desert CSD</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Bar Harbor</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1</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 $                       395,000.00 </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extLst>
                  <a:ext uri="{0D108BD9-81ED-4DB2-BD59-A6C34878D82A}">
                    <a16:rowId xmlns:a16="http://schemas.microsoft.com/office/drawing/2014/main" val="708639413"/>
                  </a:ext>
                </a:extLst>
              </a:tr>
              <a:tr h="174308">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ME</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Southwest Harbor Public Schools</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Bar Harbor</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1</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 $                       395,000.00 </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extLst>
                  <a:ext uri="{0D108BD9-81ED-4DB2-BD59-A6C34878D82A}">
                    <a16:rowId xmlns:a16="http://schemas.microsoft.com/office/drawing/2014/main" val="1102881127"/>
                  </a:ext>
                </a:extLst>
              </a:tr>
              <a:tr h="174308">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ME</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Winthrop Public Schools</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Winthrop</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4</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 $                   1,580,000.00 </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extLst>
                  <a:ext uri="{0D108BD9-81ED-4DB2-BD59-A6C34878D82A}">
                    <a16:rowId xmlns:a16="http://schemas.microsoft.com/office/drawing/2014/main" val="1848899647"/>
                  </a:ext>
                </a:extLst>
              </a:tr>
              <a:tr h="174308">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ME</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Pleasant Point</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Calais</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3</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 $                   1,095,000.00 </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extLst>
                  <a:ext uri="{0D108BD9-81ED-4DB2-BD59-A6C34878D82A}">
                    <a16:rowId xmlns:a16="http://schemas.microsoft.com/office/drawing/2014/main" val="1915111862"/>
                  </a:ext>
                </a:extLst>
              </a:tr>
              <a:tr h="174308">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ME</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RSU 20</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Searsport</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2</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 $                       790,000.00 </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extLst>
                  <a:ext uri="{0D108BD9-81ED-4DB2-BD59-A6C34878D82A}">
                    <a16:rowId xmlns:a16="http://schemas.microsoft.com/office/drawing/2014/main" val="2552579697"/>
                  </a:ext>
                </a:extLst>
              </a:tr>
              <a:tr h="174308">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ME</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RSU 57/MSAD 57</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Waterboro</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2</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 $                       790,000.00 </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extLst>
                  <a:ext uri="{0D108BD9-81ED-4DB2-BD59-A6C34878D82A}">
                    <a16:rowId xmlns:a16="http://schemas.microsoft.com/office/drawing/2014/main" val="3268234105"/>
                  </a:ext>
                </a:extLst>
              </a:tr>
              <a:tr h="174308">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ME</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RSU 12</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Somerville</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2</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 $                       790,000.00 </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extLst>
                  <a:ext uri="{0D108BD9-81ED-4DB2-BD59-A6C34878D82A}">
                    <a16:rowId xmlns:a16="http://schemas.microsoft.com/office/drawing/2014/main" val="1016196585"/>
                  </a:ext>
                </a:extLst>
              </a:tr>
              <a:tr h="174308">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ME</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Dayton Public Schools</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Dayton</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4</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 $                   1,580,000.00 </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extLst>
                  <a:ext uri="{0D108BD9-81ED-4DB2-BD59-A6C34878D82A}">
                    <a16:rowId xmlns:a16="http://schemas.microsoft.com/office/drawing/2014/main" val="1393109497"/>
                  </a:ext>
                </a:extLst>
              </a:tr>
              <a:tr h="174308">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ME</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Castine Public Schools</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Blue Hill</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1</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 $                       395,000.00 </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extLst>
                  <a:ext uri="{0D108BD9-81ED-4DB2-BD59-A6C34878D82A}">
                    <a16:rowId xmlns:a16="http://schemas.microsoft.com/office/drawing/2014/main" val="1714182304"/>
                  </a:ext>
                </a:extLst>
              </a:tr>
              <a:tr h="174308">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ME</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Waite Public Schools</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Baileyville</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1</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 $                       395,000.00 </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extLst>
                  <a:ext uri="{0D108BD9-81ED-4DB2-BD59-A6C34878D82A}">
                    <a16:rowId xmlns:a16="http://schemas.microsoft.com/office/drawing/2014/main" val="868071531"/>
                  </a:ext>
                </a:extLst>
              </a:tr>
              <a:tr h="174308">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ME</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RSU 83/MSAD 13</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Bingham</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1</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 $                       395,000.00 </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extLst>
                  <a:ext uri="{0D108BD9-81ED-4DB2-BD59-A6C34878D82A}">
                    <a16:rowId xmlns:a16="http://schemas.microsoft.com/office/drawing/2014/main" val="3303568605"/>
                  </a:ext>
                </a:extLst>
              </a:tr>
              <a:tr h="174308">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ME</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East Range CSD</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Baileyville</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1</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 $                       395,000.00 </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extLst>
                  <a:ext uri="{0D108BD9-81ED-4DB2-BD59-A6C34878D82A}">
                    <a16:rowId xmlns:a16="http://schemas.microsoft.com/office/drawing/2014/main" val="2057053067"/>
                  </a:ext>
                </a:extLst>
              </a:tr>
              <a:tr h="174308">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ME</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Wells-Ogunquit CSD</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Wells</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11</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 $                   4,345,000.00 </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extLst>
                  <a:ext uri="{0D108BD9-81ED-4DB2-BD59-A6C34878D82A}">
                    <a16:rowId xmlns:a16="http://schemas.microsoft.com/office/drawing/2014/main" val="3687441646"/>
                  </a:ext>
                </a:extLst>
              </a:tr>
              <a:tr h="174308">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NH</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Rumney School District</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Plymouth</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3</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 $                   1,185,000.00 </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extLst>
                  <a:ext uri="{0D108BD9-81ED-4DB2-BD59-A6C34878D82A}">
                    <a16:rowId xmlns:a16="http://schemas.microsoft.com/office/drawing/2014/main" val="4141661504"/>
                  </a:ext>
                </a:extLst>
              </a:tr>
              <a:tr h="174308">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NH</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Henniker SAU Office</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Henniker</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4</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 $                   1,580,000.00 </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extLst>
                  <a:ext uri="{0D108BD9-81ED-4DB2-BD59-A6C34878D82A}">
                    <a16:rowId xmlns:a16="http://schemas.microsoft.com/office/drawing/2014/main" val="3909006884"/>
                  </a:ext>
                </a:extLst>
              </a:tr>
              <a:tr h="174308">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RI</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Blackstone Valley Prep  A RI Mayoral Academy</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Cumberland</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24</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 $                   9,480,000.00 </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extLst>
                  <a:ext uri="{0D108BD9-81ED-4DB2-BD59-A6C34878D82A}">
                    <a16:rowId xmlns:a16="http://schemas.microsoft.com/office/drawing/2014/main" val="3529279172"/>
                  </a:ext>
                </a:extLst>
              </a:tr>
              <a:tr h="174308">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RI</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Woonsocket</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Woonsocket</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1</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 $                       395,000.00 </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extLst>
                  <a:ext uri="{0D108BD9-81ED-4DB2-BD59-A6C34878D82A}">
                    <a16:rowId xmlns:a16="http://schemas.microsoft.com/office/drawing/2014/main" val="927407469"/>
                  </a:ext>
                </a:extLst>
              </a:tr>
              <a:tr h="174308">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VT</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Caledonia Central Supervisory Union</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Danville</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1</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 $                       395,000.00 </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extLst>
                  <a:ext uri="{0D108BD9-81ED-4DB2-BD59-A6C34878D82A}">
                    <a16:rowId xmlns:a16="http://schemas.microsoft.com/office/drawing/2014/main" val="140231145"/>
                  </a:ext>
                </a:extLst>
              </a:tr>
              <a:tr h="174308">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VT</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White River Valley Supervisory Union</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Royalton</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3</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 $                   1,185,000.00 </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tcPr>
                </a:tc>
                <a:extLst>
                  <a:ext uri="{0D108BD9-81ED-4DB2-BD59-A6C34878D82A}">
                    <a16:rowId xmlns:a16="http://schemas.microsoft.com/office/drawing/2014/main" val="567390446"/>
                  </a:ext>
                </a:extLst>
              </a:tr>
              <a:tr h="174308">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VT</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Windsor Central Supervisory Union</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Woodstock</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3</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 $                   1,185,000.00 </a:t>
                      </a:r>
                      <a:endParaRPr lang="en-US" sz="1500" b="0" i="0" u="none" strike="noStrike">
                        <a:effectLst/>
                        <a:latin typeface="Arial" panose="020B0604020202020204" pitchFamily="34" charset="0"/>
                      </a:endParaRPr>
                    </a:p>
                  </a:txBody>
                  <a:tcPr marL="5595" marR="5595" marT="5595" marB="0" anchor="b">
                    <a:lnL>
                      <a:noFill/>
                    </a:lnL>
                    <a:lnR>
                      <a:noFill/>
                    </a:lnR>
                    <a:lnT>
                      <a:noFill/>
                    </a:lnT>
                    <a:lnB>
                      <a:noFill/>
                    </a:lnB>
                    <a:solidFill>
                      <a:srgbClr val="D9E1F2"/>
                    </a:solidFill>
                  </a:tcPr>
                </a:tc>
                <a:extLst>
                  <a:ext uri="{0D108BD9-81ED-4DB2-BD59-A6C34878D82A}">
                    <a16:rowId xmlns:a16="http://schemas.microsoft.com/office/drawing/2014/main" val="3034470116"/>
                  </a:ext>
                </a:extLst>
              </a:tr>
              <a:tr h="174308">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VT</a:t>
                      </a:r>
                      <a:endParaRPr lang="en-US" sz="1500" b="0" i="0" u="none" strike="noStrike">
                        <a:effectLst/>
                        <a:latin typeface="Arial" panose="020B0604020202020204" pitchFamily="34" charset="0"/>
                      </a:endParaRPr>
                    </a:p>
                  </a:txBody>
                  <a:tcPr marL="5595" marR="5595" marT="5595" marB="0" anchor="b">
                    <a:lnL>
                      <a:noFill/>
                    </a:lnL>
                    <a:lnR>
                      <a:noFill/>
                    </a:lnR>
                    <a:lnT>
                      <a:noFill/>
                    </a:lnT>
                    <a:lnB w="6350" cap="flat" cmpd="sng" algn="ctr">
                      <a:solidFill>
                        <a:srgbClr val="4472C4"/>
                      </a:solidFill>
                      <a:prstDash val="solid"/>
                      <a:round/>
                      <a:headEnd type="none" w="med" len="med"/>
                      <a:tailEnd type="none" w="med" len="med"/>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Taconic and Green Regional School District</a:t>
                      </a:r>
                      <a:endParaRPr lang="en-US" sz="1500" b="0" i="0" u="none" strike="noStrike">
                        <a:effectLst/>
                        <a:latin typeface="Arial" panose="020B0604020202020204" pitchFamily="34" charset="0"/>
                      </a:endParaRPr>
                    </a:p>
                  </a:txBody>
                  <a:tcPr marL="5595" marR="5595" marT="5595" marB="0" anchor="b">
                    <a:lnL>
                      <a:noFill/>
                    </a:lnL>
                    <a:lnR>
                      <a:noFill/>
                    </a:lnR>
                    <a:lnT>
                      <a:noFill/>
                    </a:lnT>
                    <a:lnB w="6350" cap="flat" cmpd="sng" algn="ctr">
                      <a:solidFill>
                        <a:srgbClr val="4472C4"/>
                      </a:solidFill>
                      <a:prstDash val="solid"/>
                      <a:round/>
                      <a:headEnd type="none" w="med" len="med"/>
                      <a:tailEnd type="none" w="med" len="med"/>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Sunderland</a:t>
                      </a:r>
                      <a:endParaRPr lang="en-US" sz="1500" b="0" i="0" u="none" strike="noStrike">
                        <a:effectLst/>
                        <a:latin typeface="Arial" panose="020B0604020202020204" pitchFamily="34" charset="0"/>
                      </a:endParaRPr>
                    </a:p>
                  </a:txBody>
                  <a:tcPr marL="5595" marR="5595" marT="5595" marB="0" anchor="b">
                    <a:lnL>
                      <a:noFill/>
                    </a:lnL>
                    <a:lnR>
                      <a:noFill/>
                    </a:lnR>
                    <a:lnT>
                      <a:noFill/>
                    </a:lnT>
                    <a:lnB w="6350" cap="flat" cmpd="sng" algn="ctr">
                      <a:solidFill>
                        <a:srgbClr val="4472C4"/>
                      </a:solidFill>
                      <a:prstDash val="solid"/>
                      <a:round/>
                      <a:headEnd type="none" w="med" len="med"/>
                      <a:tailEnd type="none" w="med" len="med"/>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4</a:t>
                      </a:r>
                      <a:endParaRPr lang="en-US" sz="1500" b="0" i="0" u="none" strike="noStrike">
                        <a:effectLst/>
                        <a:latin typeface="Arial" panose="020B0604020202020204" pitchFamily="34" charset="0"/>
                      </a:endParaRPr>
                    </a:p>
                  </a:txBody>
                  <a:tcPr marL="5595" marR="5595" marT="5595" marB="0" anchor="b">
                    <a:lnL>
                      <a:noFill/>
                    </a:lnL>
                    <a:lnR>
                      <a:noFill/>
                    </a:lnR>
                    <a:lnT>
                      <a:noFill/>
                    </a:lnT>
                    <a:lnB w="6350" cap="flat" cmpd="sng" algn="ctr">
                      <a:solidFill>
                        <a:srgbClr val="4472C4"/>
                      </a:solidFill>
                      <a:prstDash val="solid"/>
                      <a:round/>
                      <a:headEnd type="none" w="med" len="med"/>
                      <a:tailEnd type="none" w="med" len="med"/>
                    </a:lnB>
                  </a:tcPr>
                </a:tc>
                <a:tc>
                  <a:txBody>
                    <a:bodyPr/>
                    <a:lstStyle/>
                    <a:p>
                      <a:pPr algn="l" fontAlgn="b">
                        <a:spcBef>
                          <a:spcPct val="0"/>
                        </a:spcBef>
                        <a:spcAft>
                          <a:spcPct val="0"/>
                        </a:spcAft>
                      </a:pPr>
                      <a:r>
                        <a:rPr lang="en-US" sz="900" b="0" i="0" u="none" strike="noStrike">
                          <a:solidFill>
                            <a:srgbClr val="305496"/>
                          </a:solidFill>
                          <a:effectLst/>
                          <a:latin typeface="Calibri" panose="020F0502020204030204" pitchFamily="34" charset="0"/>
                        </a:rPr>
                        <a:t> $                   1,580,000.00 </a:t>
                      </a:r>
                      <a:endParaRPr lang="en-US" sz="1500" b="0" i="0" u="none" strike="noStrike">
                        <a:effectLst/>
                        <a:latin typeface="Arial" panose="020B0604020202020204" pitchFamily="34" charset="0"/>
                      </a:endParaRPr>
                    </a:p>
                  </a:txBody>
                  <a:tcPr marL="5595" marR="5595" marT="5595" marB="0" anchor="b">
                    <a:lnL>
                      <a:noFill/>
                    </a:lnL>
                    <a:lnR>
                      <a:noFill/>
                    </a:lnR>
                    <a:lnT>
                      <a:noFill/>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598443199"/>
                  </a:ext>
                </a:extLst>
              </a:tr>
              <a:tr h="174308">
                <a:tc>
                  <a:txBody>
                    <a:bodyPr/>
                    <a:lstStyle/>
                    <a:p>
                      <a:pPr algn="l" fontAlgn="b">
                        <a:spcBef>
                          <a:spcPct val="0"/>
                        </a:spcBef>
                        <a:spcAft>
                          <a:spcPct val="0"/>
                        </a:spcAft>
                      </a:pPr>
                      <a:r>
                        <a:rPr lang="en-US" sz="900" b="0" i="0" u="none" strike="noStrike">
                          <a:solidFill>
                            <a:srgbClr val="000000"/>
                          </a:solidFill>
                          <a:effectLst/>
                          <a:latin typeface="Calibri" panose="020F0502020204030204" pitchFamily="34" charset="0"/>
                        </a:rPr>
                        <a:t>Total</a:t>
                      </a:r>
                      <a:endParaRPr lang="en-US" sz="1500" b="0" i="0" u="none" strike="noStrike">
                        <a:effectLst/>
                        <a:latin typeface="Arial" panose="020B0604020202020204" pitchFamily="34" charset="0"/>
                      </a:endParaRPr>
                    </a:p>
                  </a:txBody>
                  <a:tcPr marL="5595" marR="5595" marT="5595" marB="0" anchor="b">
                    <a:lnL>
                      <a:noFill/>
                    </a:lnL>
                    <a:lnR>
                      <a:noFill/>
                    </a:lnR>
                    <a:lnT w="6350" cap="flat" cmpd="sng" algn="ctr">
                      <a:solidFill>
                        <a:srgbClr val="4472C4"/>
                      </a:solidFill>
                      <a:prstDash val="solid"/>
                      <a:round/>
                      <a:headEnd type="none" w="med" len="med"/>
                      <a:tailEnd type="none" w="med" len="med"/>
                    </a:lnT>
                    <a:lnB>
                      <a:noFill/>
                    </a:lnB>
                  </a:tcPr>
                </a:tc>
                <a:tc>
                  <a:txBody>
                    <a:bodyPr/>
                    <a:lstStyle/>
                    <a:p>
                      <a:pPr algn="l" fontAlgn="b">
                        <a:spcBef>
                          <a:spcPct val="0"/>
                        </a:spcBef>
                        <a:spcAft>
                          <a:spcPct val="0"/>
                        </a:spcAft>
                      </a:pPr>
                      <a:endParaRPr lang="en-US" sz="1500" b="0" i="0" u="none" strike="noStrike">
                        <a:effectLst/>
                        <a:latin typeface="Arial" panose="020B0604020202020204" pitchFamily="34" charset="0"/>
                      </a:endParaRPr>
                    </a:p>
                  </a:txBody>
                  <a:tcPr marL="5595" marR="5595" marT="5595" marB="0" anchor="b">
                    <a:lnL>
                      <a:noFill/>
                    </a:lnL>
                    <a:lnR>
                      <a:noFill/>
                    </a:lnR>
                    <a:lnT w="6350" cap="flat" cmpd="sng" algn="ctr">
                      <a:solidFill>
                        <a:srgbClr val="4472C4"/>
                      </a:solidFill>
                      <a:prstDash val="solid"/>
                      <a:round/>
                      <a:headEnd type="none" w="med" len="med"/>
                      <a:tailEnd type="none" w="med" len="med"/>
                    </a:lnT>
                    <a:lnB>
                      <a:noFill/>
                    </a:lnB>
                  </a:tcPr>
                </a:tc>
                <a:tc>
                  <a:txBody>
                    <a:bodyPr/>
                    <a:lstStyle/>
                    <a:p>
                      <a:pPr algn="l" fontAlgn="b">
                        <a:spcBef>
                          <a:spcPct val="0"/>
                        </a:spcBef>
                        <a:spcAft>
                          <a:spcPct val="0"/>
                        </a:spcAft>
                      </a:pPr>
                      <a:endParaRPr lang="en-US" sz="1500" b="0" i="0" u="none" strike="noStrike">
                        <a:effectLst/>
                        <a:latin typeface="Arial" panose="020B0604020202020204" pitchFamily="34" charset="0"/>
                      </a:endParaRPr>
                    </a:p>
                  </a:txBody>
                  <a:tcPr marL="5595" marR="5595" marT="5595" marB="0" anchor="b">
                    <a:lnL>
                      <a:noFill/>
                    </a:lnL>
                    <a:lnR>
                      <a:noFill/>
                    </a:lnR>
                    <a:lnT w="6350" cap="flat" cmpd="sng" algn="ctr">
                      <a:solidFill>
                        <a:srgbClr val="4472C4"/>
                      </a:solidFill>
                      <a:prstDash val="solid"/>
                      <a:round/>
                      <a:headEnd type="none" w="med" len="med"/>
                      <a:tailEnd type="none" w="med" len="med"/>
                    </a:lnT>
                    <a:lnB>
                      <a:noFill/>
                    </a:lnB>
                  </a:tcPr>
                </a:tc>
                <a:tc>
                  <a:txBody>
                    <a:bodyPr/>
                    <a:lstStyle/>
                    <a:p>
                      <a:pPr algn="l" fontAlgn="b">
                        <a:spcBef>
                          <a:spcPct val="0"/>
                        </a:spcBef>
                        <a:spcAft>
                          <a:spcPct val="0"/>
                        </a:spcAft>
                      </a:pPr>
                      <a:r>
                        <a:rPr lang="en-US" sz="900" b="0" i="0" u="none" strike="noStrike">
                          <a:solidFill>
                            <a:srgbClr val="000000"/>
                          </a:solidFill>
                          <a:effectLst/>
                          <a:latin typeface="Calibri" panose="020F0502020204030204" pitchFamily="34" charset="0"/>
                        </a:rPr>
                        <a:t>181</a:t>
                      </a:r>
                      <a:endParaRPr lang="en-US" sz="1500" b="0" i="0" u="none" strike="noStrike">
                        <a:effectLst/>
                        <a:latin typeface="Arial" panose="020B0604020202020204" pitchFamily="34" charset="0"/>
                      </a:endParaRPr>
                    </a:p>
                  </a:txBody>
                  <a:tcPr marL="5595" marR="5595" marT="5595" marB="0" anchor="b">
                    <a:lnL>
                      <a:noFill/>
                    </a:lnL>
                    <a:lnR>
                      <a:noFill/>
                    </a:lnR>
                    <a:lnT w="6350" cap="flat" cmpd="sng" algn="ctr">
                      <a:solidFill>
                        <a:srgbClr val="4472C4"/>
                      </a:solidFill>
                      <a:prstDash val="solid"/>
                      <a:round/>
                      <a:headEnd type="none" w="med" len="med"/>
                      <a:tailEnd type="none" w="med" len="med"/>
                    </a:lnT>
                    <a:lnB>
                      <a:noFill/>
                    </a:lnB>
                  </a:tcPr>
                </a:tc>
                <a:tc>
                  <a:txBody>
                    <a:bodyPr/>
                    <a:lstStyle/>
                    <a:p>
                      <a:pPr algn="l" fontAlgn="b">
                        <a:spcBef>
                          <a:spcPct val="0"/>
                        </a:spcBef>
                        <a:spcAft>
                          <a:spcPct val="0"/>
                        </a:spcAft>
                      </a:pPr>
                      <a:r>
                        <a:rPr lang="en-US" sz="900" b="0" i="0" u="none" strike="noStrike">
                          <a:solidFill>
                            <a:srgbClr val="000000"/>
                          </a:solidFill>
                          <a:effectLst/>
                          <a:latin typeface="Calibri" panose="020F0502020204030204" pitchFamily="34" charset="0"/>
                        </a:rPr>
                        <a:t> $                 68,705,000.00 </a:t>
                      </a:r>
                      <a:endParaRPr lang="en-US" sz="1500" b="0" i="0" u="none" strike="noStrike">
                        <a:effectLst/>
                        <a:latin typeface="Arial" panose="020B0604020202020204" pitchFamily="34" charset="0"/>
                      </a:endParaRPr>
                    </a:p>
                  </a:txBody>
                  <a:tcPr marL="5595" marR="5595" marT="5595" marB="0" anchor="b">
                    <a:lnL>
                      <a:noFill/>
                    </a:lnL>
                    <a:lnR>
                      <a:noFill/>
                    </a:lnR>
                    <a:lnT w="6350" cap="flat" cmpd="sng" algn="ctr">
                      <a:solidFill>
                        <a:srgbClr val="4472C4"/>
                      </a:solidFill>
                      <a:prstDash val="solid"/>
                      <a:round/>
                      <a:headEnd type="none" w="med" len="med"/>
                      <a:tailEnd type="none" w="med" len="med"/>
                    </a:lnT>
                    <a:lnB>
                      <a:noFill/>
                    </a:lnB>
                  </a:tcPr>
                </a:tc>
                <a:extLst>
                  <a:ext uri="{0D108BD9-81ED-4DB2-BD59-A6C34878D82A}">
                    <a16:rowId xmlns:a16="http://schemas.microsoft.com/office/drawing/2014/main" val="2563787262"/>
                  </a:ext>
                </a:extLst>
              </a:tr>
            </a:tbl>
          </a:graphicData>
        </a:graphic>
      </p:graphicFrame>
      <p:sp>
        <p:nvSpPr>
          <p:cNvPr id="7" name="TextBox 6">
            <a:extLst>
              <a:ext uri="{FF2B5EF4-FFF2-40B4-BE49-F238E27FC236}">
                <a16:creationId xmlns:a16="http://schemas.microsoft.com/office/drawing/2014/main" id="{732735D5-8FB5-4268-8326-2CBE60D3F302}"/>
              </a:ext>
            </a:extLst>
          </p:cNvPr>
          <p:cNvSpPr txBox="1"/>
          <p:nvPr/>
        </p:nvSpPr>
        <p:spPr>
          <a:xfrm>
            <a:off x="6508325" y="6337079"/>
            <a:ext cx="5014514" cy="230832"/>
          </a:xfrm>
          <a:prstGeom prst="rect">
            <a:avLst/>
          </a:prstGeom>
          <a:noFill/>
        </p:spPr>
        <p:txBody>
          <a:bodyPr wrap="none" rtlCol="0">
            <a:spAutoFit/>
          </a:bodyPr>
          <a:lstStyle/>
          <a:p>
            <a:r>
              <a:rPr lang="en-US" sz="900">
                <a:solidFill>
                  <a:schemeClr val="accent3">
                    <a:lumMod val="75000"/>
                  </a:schemeClr>
                </a:solidFill>
              </a:rPr>
              <a:t>https://www.epa.gov/system/files/documents/2022-10/List-of-CSB-Rebate-FY2022-Selectees-Final.pdf</a:t>
            </a:r>
          </a:p>
        </p:txBody>
      </p:sp>
    </p:spTree>
    <p:extLst>
      <p:ext uri="{BB962C8B-B14F-4D97-AF65-F5344CB8AC3E}">
        <p14:creationId xmlns:p14="http://schemas.microsoft.com/office/powerpoint/2010/main" val="251617778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47743584-05DD-4B5A-B378-3E99D9F1E4C1}"/>
              </a:ext>
            </a:extLst>
          </p:cNvPr>
          <p:cNvGraphicFramePr>
            <a:graphicFrameLocks noChangeAspect="1"/>
          </p:cNvGraphicFramePr>
          <p:nvPr>
            <p:extLst>
              <p:ext uri="{D42A27DB-BD31-4B8C-83A1-F6EECF244321}">
                <p14:modId xmlns:p14="http://schemas.microsoft.com/office/powerpoint/2010/main" val="2090567961"/>
              </p:ext>
            </p:extLst>
          </p:nvPr>
        </p:nvGraphicFramePr>
        <p:xfrm>
          <a:off x="1874964" y="1027758"/>
          <a:ext cx="8442071" cy="5463277"/>
        </p:xfrm>
        <a:graphic>
          <a:graphicData uri="http://schemas.openxmlformats.org/presentationml/2006/ole">
            <mc:AlternateContent xmlns:mc="http://schemas.openxmlformats.org/markup-compatibility/2006">
              <mc:Choice xmlns:v="urn:schemas-microsoft-com:vml" Requires="v">
                <p:oleObj name="Acrobat Document" r:id="rId2" imgW="9326506" imgH="6035040" progId="AcroExch.Document.DC">
                  <p:embed/>
                </p:oleObj>
              </mc:Choice>
              <mc:Fallback>
                <p:oleObj name="Acrobat Document" r:id="rId2" imgW="9326506" imgH="6035040" progId="AcroExch.Document.DC">
                  <p:embed/>
                  <p:pic>
                    <p:nvPicPr>
                      <p:cNvPr id="0" name="OLE substitute image"/>
                      <p:cNvPicPr/>
                      <p:nvPr/>
                    </p:nvPicPr>
                    <p:blipFill>
                      <a:blip r:embed="rId3"/>
                      <a:stretch>
                        <a:fillRect/>
                      </a:stretch>
                    </p:blipFill>
                    <p:spPr>
                      <a:xfrm>
                        <a:off x="1874964" y="1027758"/>
                        <a:ext cx="8442071" cy="5463277"/>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FA851B06-CB80-498F-BF27-4C5BD402250B}"/>
              </a:ext>
            </a:extLst>
          </p:cNvPr>
          <p:cNvSpPr txBox="1"/>
          <p:nvPr/>
        </p:nvSpPr>
        <p:spPr>
          <a:xfrm>
            <a:off x="350519" y="296020"/>
            <a:ext cx="10958611" cy="584775"/>
          </a:xfrm>
          <a:prstGeom prst="rect">
            <a:avLst/>
          </a:prstGeom>
          <a:noFill/>
        </p:spPr>
        <p:txBody>
          <a:bodyPr wrap="square">
            <a:spAutoFit/>
          </a:bodyPr>
          <a:lstStyle/>
          <a:p>
            <a:r>
              <a:rPr lang="en-US" sz="3200" b="1">
                <a:solidFill>
                  <a:schemeClr val="accent1">
                    <a:lumMod val="75000"/>
                  </a:schemeClr>
                </a:solidFill>
                <a:latin typeface="Calibri" panose="020F0502020204030204"/>
                <a:ea typeface="+mj-ea"/>
                <a:cs typeface="Calibri Light"/>
              </a:rPr>
              <a:t>EPA Clean School Bus Program – Next Steps for Recipients</a:t>
            </a:r>
          </a:p>
        </p:txBody>
      </p:sp>
    </p:spTree>
    <p:extLst>
      <p:ext uri="{BB962C8B-B14F-4D97-AF65-F5344CB8AC3E}">
        <p14:creationId xmlns:p14="http://schemas.microsoft.com/office/powerpoint/2010/main" val="160424887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5" name="Rectangle 6150">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D96EDB-7BB6-40D9-80BD-85C2499097C7}"/>
              </a:ext>
            </a:extLst>
          </p:cNvPr>
          <p:cNvSpPr>
            <a:spLocks noGrp="1"/>
          </p:cNvSpPr>
          <p:nvPr>
            <p:ph type="title"/>
          </p:nvPr>
        </p:nvSpPr>
        <p:spPr>
          <a:xfrm>
            <a:off x="640080" y="621792"/>
            <a:ext cx="6894576" cy="1106424"/>
          </a:xfrm>
        </p:spPr>
        <p:txBody>
          <a:bodyPr vert="horz" lIns="91440" tIns="45720" rIns="91440" bIns="45720" rtlCol="0" anchor="b">
            <a:normAutofit/>
          </a:bodyPr>
          <a:lstStyle/>
          <a:p>
            <a:r>
              <a:rPr lang="en-US" sz="3200" b="1">
                <a:solidFill>
                  <a:schemeClr val="accent1">
                    <a:lumMod val="75000"/>
                  </a:schemeClr>
                </a:solidFill>
                <a:latin typeface="Calibri" panose="020F0502020204030204"/>
                <a:cs typeface="Calibri Light"/>
              </a:rPr>
              <a:t>EPA Clean School Bus Program Resources &amp; Next Steps</a:t>
            </a:r>
          </a:p>
        </p:txBody>
      </p:sp>
      <p:sp>
        <p:nvSpPr>
          <p:cNvPr id="615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9D21888-F407-433E-AC16-1885DE76B44C}"/>
              </a:ext>
            </a:extLst>
          </p:cNvPr>
          <p:cNvSpPr txBox="1"/>
          <p:nvPr/>
        </p:nvSpPr>
        <p:spPr>
          <a:xfrm>
            <a:off x="640080" y="2706624"/>
            <a:ext cx="6894576" cy="3483864"/>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571500" indent="-228600">
              <a:lnSpc>
                <a:spcPct val="90000"/>
              </a:lnSpc>
              <a:spcAft>
                <a:spcPts val="600"/>
              </a:spcAft>
              <a:buFont typeface="Arial" panose="020B0604020202020204" pitchFamily="34" charset="0"/>
              <a:buChar char="•"/>
            </a:pPr>
            <a:r>
              <a:rPr lang="en-US" sz="2200"/>
              <a:t>Clean School Bus Website</a:t>
            </a:r>
            <a:endParaRPr lang="en-US" sz="2200">
              <a:hlinkClick r:id="rId2"/>
            </a:endParaRPr>
          </a:p>
          <a:p>
            <a:pPr marL="1028700" lvl="1" indent="-228600">
              <a:lnSpc>
                <a:spcPct val="90000"/>
              </a:lnSpc>
              <a:spcAft>
                <a:spcPts val="600"/>
              </a:spcAft>
              <a:buFont typeface="Arial" panose="020B0604020202020204" pitchFamily="34" charset="0"/>
              <a:buChar char="•"/>
            </a:pPr>
            <a:r>
              <a:rPr lang="en-US" sz="2200">
                <a:hlinkClick r:id="rId2"/>
              </a:rPr>
              <a:t>https://www.epa.gov/cleanschoolbus</a:t>
            </a:r>
            <a:endParaRPr lang="en-US" sz="2200"/>
          </a:p>
          <a:p>
            <a:pPr marL="571500" indent="-228600">
              <a:lnSpc>
                <a:spcPct val="90000"/>
              </a:lnSpc>
              <a:spcAft>
                <a:spcPts val="600"/>
              </a:spcAft>
              <a:buFont typeface="Arial" panose="020B0604020202020204" pitchFamily="34" charset="0"/>
              <a:buChar char="•"/>
            </a:pPr>
            <a:r>
              <a:rPr lang="en-US" sz="2200"/>
              <a:t>Stay up-to-date! </a:t>
            </a:r>
          </a:p>
          <a:p>
            <a:pPr marL="1028700" lvl="1" indent="-228600">
              <a:lnSpc>
                <a:spcPct val="90000"/>
              </a:lnSpc>
              <a:spcAft>
                <a:spcPts val="600"/>
              </a:spcAft>
              <a:buFont typeface="Arial" panose="020B0604020202020204" pitchFamily="34" charset="0"/>
              <a:buChar char="•"/>
            </a:pPr>
            <a:r>
              <a:rPr lang="en-US" sz="2200"/>
              <a:t>  </a:t>
            </a:r>
            <a:r>
              <a:rPr lang="en-US" sz="2200">
                <a:hlinkClick r:id="rId3"/>
              </a:rPr>
              <a:t>Sign-up for the listserv </a:t>
            </a:r>
            <a:endParaRPr lang="en-US" sz="2200"/>
          </a:p>
          <a:p>
            <a:pPr marL="571500" indent="-228600">
              <a:lnSpc>
                <a:spcPct val="90000"/>
              </a:lnSpc>
              <a:spcAft>
                <a:spcPts val="600"/>
              </a:spcAft>
              <a:buFont typeface="Arial" panose="020B0604020202020204" pitchFamily="34" charset="0"/>
              <a:buChar char="•"/>
            </a:pPr>
            <a:r>
              <a:rPr lang="en-US" sz="2200" i="0">
                <a:effectLst/>
              </a:rPr>
              <a:t>Contact your utility!</a:t>
            </a:r>
          </a:p>
          <a:p>
            <a:pPr marL="571500" indent="-228600">
              <a:lnSpc>
                <a:spcPct val="90000"/>
              </a:lnSpc>
              <a:spcAft>
                <a:spcPts val="600"/>
              </a:spcAft>
              <a:buFont typeface="Arial" panose="020B0604020202020204" pitchFamily="34" charset="0"/>
              <a:buChar char="•"/>
            </a:pPr>
            <a:r>
              <a:rPr lang="en-US" sz="2200" i="0">
                <a:effectLst/>
              </a:rPr>
              <a:t>Applicants must have active SAM.gov accounts!</a:t>
            </a:r>
          </a:p>
          <a:p>
            <a:pPr marL="571500" indent="-228600">
              <a:lnSpc>
                <a:spcPct val="90000"/>
              </a:lnSpc>
              <a:spcAft>
                <a:spcPts val="600"/>
              </a:spcAft>
              <a:buFont typeface="Arial" panose="020B0604020202020204" pitchFamily="34" charset="0"/>
              <a:buChar char="•"/>
            </a:pPr>
            <a:r>
              <a:rPr lang="en-US" sz="2200" i="0">
                <a:effectLst/>
              </a:rPr>
              <a:t>Technical Assistance</a:t>
            </a:r>
          </a:p>
          <a:p>
            <a:pPr marL="1028700" lvl="1" indent="-228600">
              <a:lnSpc>
                <a:spcPct val="90000"/>
              </a:lnSpc>
              <a:spcAft>
                <a:spcPts val="600"/>
              </a:spcAft>
              <a:buFont typeface="Arial" panose="020B0604020202020204" pitchFamily="34" charset="0"/>
              <a:buChar char="•"/>
            </a:pPr>
            <a:r>
              <a:rPr lang="en-US" sz="2200" i="0">
                <a:effectLst/>
                <a:hlinkClick r:id="rId4"/>
              </a:rPr>
              <a:t>Joint Office of Energy and Transportation and the National Renewable Laboratory</a:t>
            </a:r>
            <a:endParaRPr lang="en-US" sz="2200"/>
          </a:p>
          <a:p>
            <a:pPr indent="-228600">
              <a:lnSpc>
                <a:spcPct val="90000"/>
              </a:lnSpc>
              <a:spcAft>
                <a:spcPts val="600"/>
              </a:spcAft>
              <a:buFont typeface="Arial" panose="020B0604020202020204" pitchFamily="34" charset="0"/>
              <a:buChar char="•"/>
            </a:pPr>
            <a:endParaRPr lang="en-US" sz="2200"/>
          </a:p>
          <a:p>
            <a:pPr indent="-228600">
              <a:lnSpc>
                <a:spcPct val="90000"/>
              </a:lnSpc>
              <a:spcAft>
                <a:spcPts val="600"/>
              </a:spcAft>
              <a:buFont typeface="Arial" panose="020B0604020202020204" pitchFamily="34" charset="0"/>
              <a:buChar char="•"/>
            </a:pPr>
            <a:endParaRPr lang="en-US" sz="2200"/>
          </a:p>
          <a:p>
            <a:pPr marL="342900" indent="-228600">
              <a:lnSpc>
                <a:spcPct val="90000"/>
              </a:lnSpc>
              <a:spcAft>
                <a:spcPts val="600"/>
              </a:spcAft>
              <a:buFont typeface="Arial" panose="020B0604020202020204" pitchFamily="34" charset="0"/>
              <a:buChar char="•"/>
            </a:pPr>
            <a:endParaRPr lang="en-US" sz="2200"/>
          </a:p>
          <a:p>
            <a:pPr marL="342900" indent="-228600">
              <a:lnSpc>
                <a:spcPct val="90000"/>
              </a:lnSpc>
              <a:spcAft>
                <a:spcPts val="600"/>
              </a:spcAft>
              <a:buFont typeface="Arial" panose="020B0604020202020204" pitchFamily="34" charset="0"/>
              <a:buChar char="•"/>
            </a:pPr>
            <a:endParaRPr lang="en-US" sz="2200"/>
          </a:p>
          <a:p>
            <a:pPr indent="-228600">
              <a:lnSpc>
                <a:spcPct val="90000"/>
              </a:lnSpc>
              <a:spcAft>
                <a:spcPts val="600"/>
              </a:spcAft>
              <a:buFont typeface="Arial" panose="020B0604020202020204" pitchFamily="34" charset="0"/>
              <a:buChar char="•"/>
            </a:pPr>
            <a:endParaRPr lang="en-US" sz="2200"/>
          </a:p>
          <a:p>
            <a:pPr indent="-228600">
              <a:lnSpc>
                <a:spcPct val="90000"/>
              </a:lnSpc>
              <a:spcAft>
                <a:spcPts val="600"/>
              </a:spcAft>
              <a:buFont typeface="Arial" panose="020B0604020202020204" pitchFamily="34" charset="0"/>
              <a:buChar char="•"/>
            </a:pPr>
            <a:endParaRPr lang="en-US" sz="2200" u="sng"/>
          </a:p>
        </p:txBody>
      </p:sp>
      <p:pic>
        <p:nvPicPr>
          <p:cNvPr id="12" name="Picture 2" descr="Home Page · Joint Office of Energy and Transportation">
            <a:extLst>
              <a:ext uri="{FF2B5EF4-FFF2-40B4-BE49-F238E27FC236}">
                <a16:creationId xmlns:a16="http://schemas.microsoft.com/office/drawing/2014/main" id="{0B1BC2FF-7D4A-4632-A9BF-122E6DAFC4C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174736" y="4484152"/>
            <a:ext cx="3418869" cy="131277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EPA Clean School Bus Program: Grants Information &amp; Listening Session –  Atlas EV Hub">
            <a:extLst>
              <a:ext uri="{FF2B5EF4-FFF2-40B4-BE49-F238E27FC236}">
                <a16:creationId xmlns:a16="http://schemas.microsoft.com/office/drawing/2014/main" id="{54F8B8FC-173E-45CB-A704-63EB418E6F1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7035458" y="3089086"/>
            <a:ext cx="3649023" cy="1012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86710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D96EDB-7BB6-40D9-80BD-85C2499097C7}"/>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3200" b="1">
                <a:solidFill>
                  <a:schemeClr val="accent1">
                    <a:lumMod val="75000"/>
                  </a:schemeClr>
                </a:solidFill>
                <a:latin typeface="Calibri" panose="020F0502020204030204"/>
                <a:cs typeface="Calibri Light"/>
              </a:rPr>
              <a:t>EPA’s Diesel Emission Reduction Act (DERA) Funding Program</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24F8C9C-CF90-1E1A-ACD0-DA68E5752BAA}"/>
              </a:ext>
            </a:extLst>
          </p:cNvPr>
          <p:cNvSpPr txBox="1"/>
          <p:nvPr/>
        </p:nvSpPr>
        <p:spPr>
          <a:xfrm>
            <a:off x="255645" y="2915457"/>
            <a:ext cx="4753037" cy="3617174"/>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Autofit/>
          </a:bodyPr>
          <a:lstStyle/>
          <a:p>
            <a:pPr marL="628650" indent="-285750">
              <a:lnSpc>
                <a:spcPct val="90000"/>
              </a:lnSpc>
              <a:spcAft>
                <a:spcPts val="600"/>
              </a:spcAft>
              <a:buFont typeface="Wingdings" panose="05000000000000000000" pitchFamily="2" charset="2"/>
              <a:buChar char="§"/>
            </a:pPr>
            <a:r>
              <a:rPr lang="en-US" sz="2000"/>
              <a:t>Authorizes EPA $100 million annually thru 2024</a:t>
            </a:r>
          </a:p>
          <a:p>
            <a:pPr marL="628650" indent="-285750">
              <a:lnSpc>
                <a:spcPct val="90000"/>
              </a:lnSpc>
              <a:spcAft>
                <a:spcPts val="600"/>
              </a:spcAft>
              <a:buFont typeface="Wingdings" panose="05000000000000000000" pitchFamily="2" charset="2"/>
              <a:buChar char="§"/>
            </a:pPr>
            <a:r>
              <a:rPr lang="en-US" sz="2000"/>
              <a:t>DERA Competitive Funding (70%)</a:t>
            </a:r>
          </a:p>
          <a:p>
            <a:pPr marL="1085850" lvl="1" indent="-285750">
              <a:lnSpc>
                <a:spcPct val="90000"/>
              </a:lnSpc>
              <a:spcAft>
                <a:spcPts val="600"/>
              </a:spcAft>
              <a:buFont typeface="Wingdings" panose="05000000000000000000" pitchFamily="2" charset="2"/>
              <a:buChar char="§"/>
            </a:pPr>
            <a:r>
              <a:rPr lang="en-US" sz="2000"/>
              <a:t>Annual RFA (Anticipated late 2022; </a:t>
            </a:r>
          </a:p>
          <a:p>
            <a:pPr marL="1085850" lvl="1" indent="-285750">
              <a:lnSpc>
                <a:spcPct val="90000"/>
              </a:lnSpc>
              <a:spcAft>
                <a:spcPts val="600"/>
              </a:spcAft>
              <a:buFont typeface="Wingdings" panose="05000000000000000000" pitchFamily="2" charset="2"/>
              <a:buChar char="§"/>
            </a:pPr>
            <a:r>
              <a:rPr lang="en-US" sz="2000"/>
              <a:t>~$3.4 million available for R1</a:t>
            </a:r>
          </a:p>
          <a:p>
            <a:pPr marL="1085850" lvl="1" indent="-285750">
              <a:lnSpc>
                <a:spcPct val="90000"/>
              </a:lnSpc>
              <a:spcAft>
                <a:spcPts val="600"/>
              </a:spcAft>
              <a:buFont typeface="Wingdings" panose="05000000000000000000" pitchFamily="2" charset="2"/>
              <a:buChar char="§"/>
            </a:pPr>
            <a:r>
              <a:rPr lang="en-US" sz="2000"/>
              <a:t>2-year phased projects </a:t>
            </a:r>
          </a:p>
          <a:p>
            <a:pPr marL="628650" indent="-285750">
              <a:lnSpc>
                <a:spcPct val="90000"/>
              </a:lnSpc>
              <a:spcAft>
                <a:spcPts val="600"/>
              </a:spcAft>
              <a:buFont typeface="Wingdings" panose="05000000000000000000" pitchFamily="2" charset="2"/>
              <a:buChar char="§"/>
            </a:pPr>
            <a:r>
              <a:rPr lang="en-US" sz="2000"/>
              <a:t>DERA State Funding (30%)</a:t>
            </a:r>
          </a:p>
          <a:p>
            <a:pPr marL="628650" indent="-285750">
              <a:lnSpc>
                <a:spcPct val="90000"/>
              </a:lnSpc>
              <a:spcAft>
                <a:spcPts val="600"/>
              </a:spcAft>
              <a:buFont typeface="Wingdings" panose="05000000000000000000" pitchFamily="2" charset="2"/>
              <a:buChar char="§"/>
            </a:pPr>
            <a:r>
              <a:rPr lang="en-US" sz="2000"/>
              <a:t>Tribal Program RFA (Closed Oct)</a:t>
            </a:r>
          </a:p>
          <a:p>
            <a:pPr marL="628650" indent="-285750">
              <a:lnSpc>
                <a:spcPct val="90000"/>
              </a:lnSpc>
              <a:spcAft>
                <a:spcPts val="600"/>
              </a:spcAft>
              <a:buFont typeface="Wingdings" panose="05000000000000000000" pitchFamily="2" charset="2"/>
              <a:buChar char="§"/>
            </a:pPr>
            <a:endParaRPr lang="en-US" sz="2000"/>
          </a:p>
          <a:p>
            <a:pPr marL="571500" indent="-228600">
              <a:lnSpc>
                <a:spcPct val="90000"/>
              </a:lnSpc>
              <a:spcAft>
                <a:spcPts val="600"/>
              </a:spcAft>
              <a:buFont typeface="Arial" panose="020B0604020202020204" pitchFamily="34" charset="0"/>
              <a:buChar char="•"/>
            </a:pPr>
            <a:endParaRPr lang="en-US" sz="2000"/>
          </a:p>
          <a:p>
            <a:pPr marL="0" lvl="1">
              <a:lnSpc>
                <a:spcPct val="90000"/>
              </a:lnSpc>
              <a:spcAft>
                <a:spcPts val="600"/>
              </a:spcAft>
            </a:pPr>
            <a:r>
              <a:rPr lang="en-US" sz="2000"/>
              <a:t>	  </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endParaRPr lang="en-US" sz="2000"/>
          </a:p>
          <a:p>
            <a:pPr marL="342900" indent="-228600">
              <a:lnSpc>
                <a:spcPct val="90000"/>
              </a:lnSpc>
              <a:spcAft>
                <a:spcPts val="600"/>
              </a:spcAft>
              <a:buFont typeface="Arial" panose="020B0604020202020204" pitchFamily="34" charset="0"/>
              <a:buChar char="•"/>
            </a:pPr>
            <a:endParaRPr lang="en-US" sz="2000"/>
          </a:p>
          <a:p>
            <a:pPr marL="342900"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endParaRPr lang="en-US" sz="2000" u="sng"/>
          </a:p>
        </p:txBody>
      </p:sp>
      <p:pic>
        <p:nvPicPr>
          <p:cNvPr id="5" name="Picture 4">
            <a:extLst>
              <a:ext uri="{FF2B5EF4-FFF2-40B4-BE49-F238E27FC236}">
                <a16:creationId xmlns:a16="http://schemas.microsoft.com/office/drawing/2014/main" id="{11EE1D28-0EF3-4134-96BE-B0FEE01077BD}"/>
              </a:ext>
            </a:extLst>
          </p:cNvPr>
          <p:cNvPicPr>
            <a:picLocks noChangeAspect="1"/>
          </p:cNvPicPr>
          <p:nvPr/>
        </p:nvPicPr>
        <p:blipFill>
          <a:blip r:embed="rId2"/>
          <a:srcRect l="8960" r="19071" b="-2"/>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7044211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96EDB-7BB6-40D9-80BD-85C2499097C7}"/>
              </a:ext>
            </a:extLst>
          </p:cNvPr>
          <p:cNvSpPr>
            <a:spLocks noGrp="1"/>
          </p:cNvSpPr>
          <p:nvPr>
            <p:ph type="title"/>
          </p:nvPr>
        </p:nvSpPr>
        <p:spPr>
          <a:xfrm>
            <a:off x="205383" y="314604"/>
            <a:ext cx="10200236" cy="1499616"/>
          </a:xfrm>
          <a:ln>
            <a:solidFill>
              <a:schemeClr val="bg1"/>
            </a:solidFill>
          </a:ln>
        </p:spPr>
        <p:txBody>
          <a:bodyPr>
            <a:normAutofit/>
          </a:bodyPr>
          <a:lstStyle/>
          <a:p>
            <a:r>
              <a:rPr lang="en-US" sz="3600" b="1">
                <a:solidFill>
                  <a:schemeClr val="accent1">
                    <a:lumMod val="75000"/>
                  </a:schemeClr>
                </a:solidFill>
                <a:latin typeface="Calibri" panose="020F0502020204030204"/>
                <a:cs typeface="Calibri Light"/>
              </a:rPr>
              <a:t>EPA Clean School Bus Program Resources</a:t>
            </a:r>
          </a:p>
        </p:txBody>
      </p:sp>
      <p:sp>
        <p:nvSpPr>
          <p:cNvPr id="3" name="Content Placeholder 2">
            <a:extLst>
              <a:ext uri="{FF2B5EF4-FFF2-40B4-BE49-F238E27FC236}">
                <a16:creationId xmlns:a16="http://schemas.microsoft.com/office/drawing/2014/main" id="{97F66310-18AF-48C5-824D-1506E8BE530F}"/>
              </a:ext>
            </a:extLst>
          </p:cNvPr>
          <p:cNvSpPr>
            <a:spLocks noGrp="1"/>
          </p:cNvSpPr>
          <p:nvPr>
            <p:ph idx="1"/>
          </p:nvPr>
        </p:nvSpPr>
        <p:spPr>
          <a:xfrm>
            <a:off x="487790" y="2033597"/>
            <a:ext cx="10730843" cy="4211026"/>
          </a:xfrm>
          <a:ln>
            <a:solidFill>
              <a:schemeClr val="bg1"/>
            </a:solidFill>
          </a:ln>
        </p:spPr>
        <p:txBody>
          <a:bodyPr vert="horz" lIns="45720" tIns="45720" rIns="45720" bIns="45720" rtlCol="0" anchor="t">
            <a:normAutofit/>
          </a:bodyPr>
          <a:lstStyle/>
          <a:p>
            <a:pPr marL="0" indent="0">
              <a:buNone/>
            </a:pPr>
            <a:endParaRPr lang="en-US" b="1">
              <a:latin typeface="Calibri" panose="020F0502020204030204"/>
              <a:ea typeface="+mn-lt"/>
              <a:cs typeface="+mn-lt"/>
            </a:endParaRPr>
          </a:p>
          <a:p>
            <a:pPr marL="457200" indent="-457200">
              <a:buFont typeface="Arial" panose="020B0604020202020204" pitchFamily="34" charset="0"/>
              <a:buChar char="•"/>
            </a:pPr>
            <a:endParaRPr lang="en-US" b="1">
              <a:latin typeface="Calibri" panose="020F0502020204030204"/>
              <a:cs typeface="Calibri"/>
            </a:endParaRPr>
          </a:p>
          <a:p>
            <a:endParaRPr lang="en-US"/>
          </a:p>
        </p:txBody>
      </p:sp>
      <p:sp>
        <p:nvSpPr>
          <p:cNvPr id="8" name="TextBox 7">
            <a:extLst>
              <a:ext uri="{FF2B5EF4-FFF2-40B4-BE49-F238E27FC236}">
                <a16:creationId xmlns:a16="http://schemas.microsoft.com/office/drawing/2014/main" id="{2FB06463-FD9F-4046-AF89-36AD7C386557}"/>
              </a:ext>
            </a:extLst>
          </p:cNvPr>
          <p:cNvSpPr txBox="1"/>
          <p:nvPr/>
        </p:nvSpPr>
        <p:spPr>
          <a:xfrm>
            <a:off x="610288" y="2267712"/>
            <a:ext cx="5742432" cy="341071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571500" indent="-228600">
              <a:lnSpc>
                <a:spcPct val="90000"/>
              </a:lnSpc>
              <a:spcAft>
                <a:spcPts val="600"/>
              </a:spcAft>
              <a:buFont typeface="Arial" panose="020B0604020202020204" pitchFamily="34" charset="0"/>
              <a:buChar char="•"/>
            </a:pPr>
            <a:r>
              <a:rPr lang="en-US" sz="2000"/>
              <a:t>Clean School Bus Website</a:t>
            </a:r>
            <a:endParaRPr lang="en-US" sz="2000">
              <a:hlinkClick r:id="rId2"/>
            </a:endParaRPr>
          </a:p>
          <a:p>
            <a:pPr marL="1028700" lvl="1" indent="-228600">
              <a:lnSpc>
                <a:spcPct val="90000"/>
              </a:lnSpc>
              <a:spcAft>
                <a:spcPts val="600"/>
              </a:spcAft>
              <a:buFont typeface="Arial" panose="020B0604020202020204" pitchFamily="34" charset="0"/>
              <a:buChar char="•"/>
            </a:pPr>
            <a:r>
              <a:rPr lang="en-US" sz="2000">
                <a:hlinkClick r:id="rId2"/>
              </a:rPr>
              <a:t>https://www.epa.gov/cleanschoolbus</a:t>
            </a:r>
            <a:endParaRPr lang="en-US" sz="2000"/>
          </a:p>
          <a:p>
            <a:pPr marL="571500" indent="-228600">
              <a:lnSpc>
                <a:spcPct val="90000"/>
              </a:lnSpc>
              <a:spcAft>
                <a:spcPts val="600"/>
              </a:spcAft>
              <a:buFont typeface="Arial" panose="020B0604020202020204" pitchFamily="34" charset="0"/>
              <a:buChar char="•"/>
            </a:pPr>
            <a:r>
              <a:rPr lang="en-US" sz="2000"/>
              <a:t>Stay up-to-date! </a:t>
            </a:r>
          </a:p>
          <a:p>
            <a:pPr marL="1028700" lvl="1" indent="-228600">
              <a:lnSpc>
                <a:spcPct val="90000"/>
              </a:lnSpc>
              <a:spcAft>
                <a:spcPts val="600"/>
              </a:spcAft>
              <a:buFont typeface="Arial" panose="020B0604020202020204" pitchFamily="34" charset="0"/>
              <a:buChar char="•"/>
            </a:pPr>
            <a:r>
              <a:rPr lang="en-US" sz="2000"/>
              <a:t>  </a:t>
            </a:r>
            <a:r>
              <a:rPr lang="en-US" sz="2000">
                <a:hlinkClick r:id="rId3"/>
              </a:rPr>
              <a:t>Sign up for the listserv </a:t>
            </a:r>
            <a:endParaRPr lang="en-US" sz="2000"/>
          </a:p>
          <a:p>
            <a:pPr marL="571500" indent="-228600">
              <a:lnSpc>
                <a:spcPct val="90000"/>
              </a:lnSpc>
              <a:spcAft>
                <a:spcPts val="600"/>
              </a:spcAft>
              <a:buFont typeface="Arial" panose="020B0604020202020204" pitchFamily="34" charset="0"/>
              <a:buChar char="•"/>
            </a:pPr>
            <a:r>
              <a:rPr lang="en-US" sz="2000" i="0">
                <a:solidFill>
                  <a:srgbClr val="1B1B1B"/>
                </a:solidFill>
                <a:effectLst/>
                <a:latin typeface="Source Sans Pro Web"/>
              </a:rPr>
              <a:t>Technical Assistance</a:t>
            </a:r>
          </a:p>
          <a:p>
            <a:pPr marL="1028700" lvl="1" indent="-228600">
              <a:lnSpc>
                <a:spcPct val="90000"/>
              </a:lnSpc>
              <a:spcAft>
                <a:spcPts val="600"/>
              </a:spcAft>
              <a:buFont typeface="Arial" panose="020B0604020202020204" pitchFamily="34" charset="0"/>
              <a:buChar char="•"/>
            </a:pPr>
            <a:r>
              <a:rPr lang="en-US" sz="2000" i="0">
                <a:solidFill>
                  <a:srgbClr val="1B1B1B"/>
                </a:solidFill>
                <a:effectLst/>
                <a:latin typeface="Source Sans Pro Web"/>
                <a:hlinkClick r:id="rId4"/>
              </a:rPr>
              <a:t>Joint Office of Energy and Transportation and the National Renewable Laboratory</a:t>
            </a:r>
            <a:endParaRPr lang="en-US" sz="2000"/>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endParaRPr lang="en-US" sz="2000"/>
          </a:p>
          <a:p>
            <a:pPr marL="342900" indent="-228600">
              <a:lnSpc>
                <a:spcPct val="90000"/>
              </a:lnSpc>
              <a:spcAft>
                <a:spcPts val="600"/>
              </a:spcAft>
              <a:buFont typeface="Arial" panose="020B0604020202020204" pitchFamily="34" charset="0"/>
              <a:buChar char="•"/>
            </a:pPr>
            <a:endParaRPr lang="en-US" sz="2000"/>
          </a:p>
          <a:p>
            <a:pPr marL="342900"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endParaRPr lang="en-US" sz="2000" u="sng"/>
          </a:p>
        </p:txBody>
      </p:sp>
      <p:pic>
        <p:nvPicPr>
          <p:cNvPr id="9" name="Picture 2" descr="EPA Clean School Bus Program: Grants Information &amp; Listening Session –  Atlas EV Hub">
            <a:extLst>
              <a:ext uri="{FF2B5EF4-FFF2-40B4-BE49-F238E27FC236}">
                <a16:creationId xmlns:a16="http://schemas.microsoft.com/office/drawing/2014/main" id="{090B9859-B546-4DAD-A13E-751BDFB90DE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993062" y="1814220"/>
            <a:ext cx="4439018" cy="122975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ome Page · Joint Office of Energy and Transportation">
            <a:extLst>
              <a:ext uri="{FF2B5EF4-FFF2-40B4-BE49-F238E27FC236}">
                <a16:creationId xmlns:a16="http://schemas.microsoft.com/office/drawing/2014/main" id="{66865D33-E147-46F3-AD16-FEB175B684EA}"/>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993062" y="3708845"/>
            <a:ext cx="3448050" cy="132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45148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96EDB-7BB6-40D9-80BD-85C2499097C7}"/>
              </a:ext>
            </a:extLst>
          </p:cNvPr>
          <p:cNvSpPr>
            <a:spLocks noGrp="1"/>
          </p:cNvSpPr>
          <p:nvPr>
            <p:ph type="title"/>
          </p:nvPr>
        </p:nvSpPr>
        <p:spPr>
          <a:xfrm>
            <a:off x="205383" y="314604"/>
            <a:ext cx="10200236" cy="1499616"/>
          </a:xfrm>
          <a:ln>
            <a:solidFill>
              <a:schemeClr val="bg1"/>
            </a:solidFill>
          </a:ln>
        </p:spPr>
        <p:txBody>
          <a:bodyPr>
            <a:normAutofit/>
          </a:bodyPr>
          <a:lstStyle/>
          <a:p>
            <a:r>
              <a:rPr lang="en-US" sz="4800" b="1">
                <a:solidFill>
                  <a:schemeClr val="accent1">
                    <a:lumMod val="75000"/>
                  </a:schemeClr>
                </a:solidFill>
                <a:latin typeface="Calibri" panose="020F0502020204030204"/>
                <a:cs typeface="Calibri Light"/>
              </a:rPr>
              <a:t>State Funding Opportunities </a:t>
            </a:r>
          </a:p>
        </p:txBody>
      </p:sp>
      <p:sp>
        <p:nvSpPr>
          <p:cNvPr id="3" name="Content Placeholder 2">
            <a:extLst>
              <a:ext uri="{FF2B5EF4-FFF2-40B4-BE49-F238E27FC236}">
                <a16:creationId xmlns:a16="http://schemas.microsoft.com/office/drawing/2014/main" id="{97F66310-18AF-48C5-824D-1506E8BE530F}"/>
              </a:ext>
            </a:extLst>
          </p:cNvPr>
          <p:cNvSpPr>
            <a:spLocks noGrp="1"/>
          </p:cNvSpPr>
          <p:nvPr>
            <p:ph idx="1"/>
          </p:nvPr>
        </p:nvSpPr>
        <p:spPr>
          <a:xfrm>
            <a:off x="487790" y="2033597"/>
            <a:ext cx="10730843" cy="4211026"/>
          </a:xfrm>
          <a:ln>
            <a:solidFill>
              <a:schemeClr val="bg1"/>
            </a:solidFill>
          </a:ln>
        </p:spPr>
        <p:txBody>
          <a:bodyPr vert="horz" lIns="45720" tIns="45720" rIns="45720" bIns="45720" rtlCol="0" anchor="t">
            <a:normAutofit/>
          </a:bodyPr>
          <a:lstStyle/>
          <a:p>
            <a:pPr marL="0" indent="0">
              <a:buNone/>
            </a:pPr>
            <a:endParaRPr lang="en-US" b="1">
              <a:latin typeface="Calibri" panose="020F0502020204030204"/>
              <a:ea typeface="+mn-lt"/>
              <a:cs typeface="+mn-lt"/>
            </a:endParaRPr>
          </a:p>
          <a:p>
            <a:pPr marL="457200" indent="-457200">
              <a:buFont typeface="Arial" panose="020B0604020202020204" pitchFamily="34" charset="0"/>
              <a:buChar char="•"/>
            </a:pPr>
            <a:endParaRPr lang="en-US" b="1">
              <a:latin typeface="Calibri" panose="020F0502020204030204"/>
              <a:cs typeface="Calibri"/>
            </a:endParaRPr>
          </a:p>
          <a:p>
            <a:endParaRPr lang="en-US"/>
          </a:p>
        </p:txBody>
      </p:sp>
      <p:sp>
        <p:nvSpPr>
          <p:cNvPr id="4" name="TextBox 3">
            <a:extLst>
              <a:ext uri="{FF2B5EF4-FFF2-40B4-BE49-F238E27FC236}">
                <a16:creationId xmlns:a16="http://schemas.microsoft.com/office/drawing/2014/main" id="{324F8C9C-CF90-1E1A-ACD0-DA68E5752BAA}"/>
              </a:ext>
            </a:extLst>
          </p:cNvPr>
          <p:cNvSpPr txBox="1"/>
          <p:nvPr/>
        </p:nvSpPr>
        <p:spPr>
          <a:xfrm>
            <a:off x="603504" y="1544034"/>
            <a:ext cx="7212302" cy="50475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Calibri"/>
              </a:rPr>
              <a:t>ACT School Bus </a:t>
            </a:r>
            <a:r>
              <a:rPr lang="en-US" sz="2400">
                <a:cs typeface="Calibri"/>
              </a:rPr>
              <a:t>(</a:t>
            </a:r>
            <a:r>
              <a:rPr lang="en-US" sz="2200">
                <a:cs typeface="Calibri"/>
              </a:rPr>
              <a:t>Massachusetts Clean Energy Center – MassCEC)</a:t>
            </a:r>
          </a:p>
          <a:p>
            <a:endParaRPr lang="en-US" sz="2200" b="1">
              <a:cs typeface="Calibri"/>
            </a:endParaRPr>
          </a:p>
          <a:p>
            <a:pPr marL="342900" indent="-342900">
              <a:buFont typeface="Arial"/>
              <a:buChar char="•"/>
            </a:pPr>
            <a:r>
              <a:rPr lang="en-US" sz="2200">
                <a:cs typeface="Calibri"/>
              </a:rPr>
              <a:t>Grant and technical assistance</a:t>
            </a:r>
            <a:endParaRPr lang="en-US" sz="2200" b="1">
              <a:cs typeface="Calibri"/>
            </a:endParaRPr>
          </a:p>
          <a:p>
            <a:pPr marL="342900" indent="-342900">
              <a:buFont typeface="Arial"/>
              <a:buChar char="•"/>
            </a:pPr>
            <a:r>
              <a:rPr lang="en-US" sz="2200" b="1">
                <a:cs typeface="Calibri"/>
              </a:rPr>
              <a:t>Goal</a:t>
            </a:r>
            <a:r>
              <a:rPr lang="en-US" sz="2200">
                <a:cs typeface="Calibri"/>
              </a:rPr>
              <a:t> to accelerate ESB adoption in Massachusetts and amplify EPA's Clean School Bus Program</a:t>
            </a:r>
            <a:endParaRPr lang="en-US" sz="2200" b="1">
              <a:cs typeface="Calibri"/>
            </a:endParaRPr>
          </a:p>
          <a:p>
            <a:endParaRPr lang="en-US" sz="2400">
              <a:cs typeface="Calibri"/>
            </a:endParaRPr>
          </a:p>
          <a:p>
            <a:pPr>
              <a:buFont typeface="Arial"/>
            </a:pPr>
            <a:r>
              <a:rPr lang="en-US" sz="2400" b="1">
                <a:cs typeface="Calibri"/>
              </a:rPr>
              <a:t>MOR-EV Trucks </a:t>
            </a:r>
            <a:r>
              <a:rPr lang="en-US" sz="2400">
                <a:cs typeface="Calibri"/>
              </a:rPr>
              <a:t>(Department of Energy Resources – DOER)</a:t>
            </a:r>
          </a:p>
          <a:p>
            <a:pPr marL="342900" indent="-342900">
              <a:buFont typeface="Arial"/>
              <a:buChar char="•"/>
            </a:pPr>
            <a:endParaRPr lang="en-US" sz="2400">
              <a:cs typeface="Calibri"/>
            </a:endParaRPr>
          </a:p>
          <a:p>
            <a:pPr marL="342900" indent="-342900">
              <a:buFont typeface="Arial"/>
              <a:buChar char="•"/>
            </a:pPr>
            <a:r>
              <a:rPr lang="en-US" sz="2400">
                <a:ea typeface="+mn-lt"/>
                <a:cs typeface="+mn-lt"/>
              </a:rPr>
              <a:t>Rebate Program </a:t>
            </a:r>
            <a:endParaRPr lang="en-US" sz="2400" b="1">
              <a:cs typeface="Calibri"/>
            </a:endParaRPr>
          </a:p>
          <a:p>
            <a:pPr marL="342900" indent="-342900">
              <a:buFont typeface="Arial"/>
              <a:buChar char="•"/>
            </a:pPr>
            <a:r>
              <a:rPr lang="en-US" sz="2400" b="1">
                <a:cs typeface="Calibri"/>
              </a:rPr>
              <a:t>Goal</a:t>
            </a:r>
            <a:r>
              <a:rPr lang="en-US" sz="2200" b="1">
                <a:cs typeface="Calibri"/>
              </a:rPr>
              <a:t> </a:t>
            </a:r>
            <a:r>
              <a:rPr lang="en-US" sz="2200">
                <a:ea typeface="+mn-lt"/>
                <a:cs typeface="+mn-lt"/>
              </a:rPr>
              <a:t> to reduce air pollution emissions in Massachusetts by increasing the use of medium duty and heavy duty on-road electric vehicles, including trucks, buses and vans.</a:t>
            </a:r>
            <a:endParaRPr lang="en-US" sz="2200">
              <a:cs typeface="Calibri"/>
            </a:endParaRPr>
          </a:p>
        </p:txBody>
      </p:sp>
      <p:pic>
        <p:nvPicPr>
          <p:cNvPr id="6" name="Picture 2" descr="Text&#10;&#10;Description automatically generated">
            <a:extLst>
              <a:ext uri="{FF2B5EF4-FFF2-40B4-BE49-F238E27FC236}">
                <a16:creationId xmlns:a16="http://schemas.microsoft.com/office/drawing/2014/main" id="{F99050E4-9234-292C-A7B5-5C5A6E0389A8}"/>
              </a:ext>
            </a:extLst>
          </p:cNvPr>
          <p:cNvPicPr>
            <a:picLocks noChangeAspect="1"/>
          </p:cNvPicPr>
          <p:nvPr/>
        </p:nvPicPr>
        <p:blipFill>
          <a:blip r:embed="rId2"/>
          <a:stretch>
            <a:fillRect/>
          </a:stretch>
        </p:blipFill>
        <p:spPr>
          <a:xfrm>
            <a:off x="7815806" y="1912292"/>
            <a:ext cx="4058906" cy="1236400"/>
          </a:xfrm>
          <a:prstGeom prst="rect">
            <a:avLst/>
          </a:prstGeom>
        </p:spPr>
      </p:pic>
      <p:pic>
        <p:nvPicPr>
          <p:cNvPr id="7" name="Picture 7">
            <a:extLst>
              <a:ext uri="{FF2B5EF4-FFF2-40B4-BE49-F238E27FC236}">
                <a16:creationId xmlns:a16="http://schemas.microsoft.com/office/drawing/2014/main" id="{09F39084-B3D1-8E77-0B38-600A0C6E50AE}"/>
              </a:ext>
            </a:extLst>
          </p:cNvPr>
          <p:cNvPicPr>
            <a:picLocks noChangeAspect="1"/>
          </p:cNvPicPr>
          <p:nvPr/>
        </p:nvPicPr>
        <p:blipFill>
          <a:blip r:embed="rId3"/>
          <a:stretch>
            <a:fillRect/>
          </a:stretch>
        </p:blipFill>
        <p:spPr>
          <a:xfrm>
            <a:off x="7563758" y="3432134"/>
            <a:ext cx="4865913" cy="1608444"/>
          </a:xfrm>
          <a:prstGeom prst="rect">
            <a:avLst/>
          </a:prstGeom>
        </p:spPr>
      </p:pic>
    </p:spTree>
    <p:extLst>
      <p:ext uri="{BB962C8B-B14F-4D97-AF65-F5344CB8AC3E}">
        <p14:creationId xmlns:p14="http://schemas.microsoft.com/office/powerpoint/2010/main" val="43818562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E9B125E-3781-A919-B201-A305CFD9826D}"/>
              </a:ext>
            </a:extLst>
          </p:cNvPr>
          <p:cNvSpPr>
            <a:spLocks noGrp="1"/>
          </p:cNvSpPr>
          <p:nvPr>
            <p:ph type="dt" sz="half" idx="10"/>
          </p:nvPr>
        </p:nvSpPr>
        <p:spPr/>
        <p:txBody>
          <a:bodyPr/>
          <a:lstStyle/>
          <a:p>
            <a:r>
              <a:rPr lang="en-US"/>
              <a:t>8/29/2022</a:t>
            </a:r>
          </a:p>
        </p:txBody>
      </p:sp>
      <p:sp>
        <p:nvSpPr>
          <p:cNvPr id="4" name="Slide Number Placeholder 3">
            <a:extLst>
              <a:ext uri="{FF2B5EF4-FFF2-40B4-BE49-F238E27FC236}">
                <a16:creationId xmlns:a16="http://schemas.microsoft.com/office/drawing/2014/main" id="{4CDDA50B-A213-A4D7-04B6-7E3B3559EC9A}"/>
              </a:ext>
            </a:extLst>
          </p:cNvPr>
          <p:cNvSpPr>
            <a:spLocks noGrp="1"/>
          </p:cNvSpPr>
          <p:nvPr>
            <p:ph type="sldNum" sz="quarter" idx="11"/>
          </p:nvPr>
        </p:nvSpPr>
        <p:spPr/>
        <p:txBody>
          <a:bodyPr/>
          <a:lstStyle/>
          <a:p>
            <a:fld id="{45EBD3CB-B0EF-374D-A7D9-9E1E0B8E9BAC}" type="slidenum">
              <a:rPr lang="en-US" smtClean="0"/>
              <a:t>2</a:t>
            </a:fld>
            <a:endParaRPr lang="en-US"/>
          </a:p>
        </p:txBody>
      </p:sp>
      <p:sp>
        <p:nvSpPr>
          <p:cNvPr id="5" name="Footer Placeholder 4">
            <a:extLst>
              <a:ext uri="{FF2B5EF4-FFF2-40B4-BE49-F238E27FC236}">
                <a16:creationId xmlns:a16="http://schemas.microsoft.com/office/drawing/2014/main" id="{B16CEC76-AD26-ADC9-1D00-B2FCCF6C367C}"/>
              </a:ext>
            </a:extLst>
          </p:cNvPr>
          <p:cNvSpPr>
            <a:spLocks noGrp="1"/>
          </p:cNvSpPr>
          <p:nvPr>
            <p:ph type="ftr" sz="quarter" idx="12"/>
          </p:nvPr>
        </p:nvSpPr>
        <p:spPr/>
        <p:txBody>
          <a:bodyPr/>
          <a:lstStyle/>
          <a:p>
            <a:endParaRPr lang="en-US"/>
          </a:p>
        </p:txBody>
      </p:sp>
      <p:sp>
        <p:nvSpPr>
          <p:cNvPr id="10" name="Content Placeholder 2">
            <a:extLst>
              <a:ext uri="{FF2B5EF4-FFF2-40B4-BE49-F238E27FC236}">
                <a16:creationId xmlns:a16="http://schemas.microsoft.com/office/drawing/2014/main" id="{D52946C3-6882-FAA3-3D51-5E8C16D80FB5}"/>
              </a:ext>
            </a:extLst>
          </p:cNvPr>
          <p:cNvSpPr txBox="1"/>
          <p:nvPr/>
        </p:nvSpPr>
        <p:spPr>
          <a:xfrm>
            <a:off x="231057" y="1139151"/>
            <a:ext cx="11190160" cy="5249334"/>
          </a:xfrm>
          <a:prstGeom prst="rect">
            <a:avLst/>
          </a:prstGeom>
        </p:spPr>
        <p:txBody>
          <a:bodyPr lIns="91440" tIns="45720" rIns="91440" bIns="45720" anchor="ctr">
            <a:normAutofit/>
          </a:bodyPr>
          <a:lstStyle>
            <a:lvl1pPr marL="91440" indent="-91440" algn="l" defTabSz="914400" rtl="0" eaLnBrk="1" latinLnBrk="0" hangingPunct="1">
              <a:lnSpc>
                <a:spcPct val="90000"/>
              </a:lnSpc>
              <a:spcBef>
                <a:spcPts val="1200"/>
              </a:spcBef>
              <a:spcAft>
                <a:spcPts val="200"/>
              </a:spcAft>
              <a:buClr>
                <a:schemeClr val="accent1"/>
              </a:buClr>
              <a:buSzTx/>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457200" indent="-457200" defTabSz="342900">
              <a:spcBef>
                <a:spcPct val="20000"/>
              </a:spcBef>
              <a:spcAft>
                <a:spcPts val="450"/>
              </a:spcAft>
              <a:buClr>
                <a:schemeClr val="tx1"/>
              </a:buClr>
              <a:buSzTx/>
              <a:buFont typeface="+mj-lt"/>
              <a:buAutoNum type="arabicPeriod"/>
            </a:pPr>
            <a:r>
              <a:rPr lang="en-US" sz="3200" b="1">
                <a:latin typeface="Calibri" panose="020F0502020204030204"/>
                <a:cs typeface="Calibri"/>
              </a:rPr>
              <a:t>Introduction </a:t>
            </a:r>
          </a:p>
          <a:p>
            <a:pPr marL="457200" indent="-457200" defTabSz="342900">
              <a:spcBef>
                <a:spcPct val="20000"/>
              </a:spcBef>
              <a:spcAft>
                <a:spcPts val="450"/>
              </a:spcAft>
              <a:buClr>
                <a:schemeClr val="tx1"/>
              </a:buClr>
              <a:buSzTx/>
              <a:buFont typeface="+mj-lt"/>
              <a:buAutoNum type="arabicPeriod"/>
            </a:pPr>
            <a:r>
              <a:rPr lang="en-US" sz="3200" b="1">
                <a:latin typeface="Calibri" panose="020F0502020204030204"/>
                <a:cs typeface="Calibri"/>
              </a:rPr>
              <a:t>Electrification 101 </a:t>
            </a:r>
          </a:p>
          <a:p>
            <a:pPr marL="457200" indent="-457200" defTabSz="342900">
              <a:spcBef>
                <a:spcPct val="20000"/>
              </a:spcBef>
              <a:spcAft>
                <a:spcPts val="450"/>
              </a:spcAft>
              <a:buClr>
                <a:srgbClr val="000000"/>
              </a:buClr>
              <a:buSzTx/>
              <a:buAutoNum type="arabicPeriod"/>
            </a:pPr>
            <a:r>
              <a:rPr lang="en-US" sz="3200" b="1">
                <a:latin typeface="Calibri" panose="020F0502020204030204"/>
                <a:ea typeface="Calibri" panose="020F0502020204030204"/>
                <a:cs typeface="Calibri"/>
              </a:rPr>
              <a:t>Overcoming Barriers to Electrification in the Commonwealth</a:t>
            </a:r>
          </a:p>
          <a:p>
            <a:pPr marL="457200" indent="-457200" defTabSz="342900">
              <a:spcBef>
                <a:spcPct val="20000"/>
              </a:spcBef>
              <a:spcAft>
                <a:spcPts val="450"/>
              </a:spcAft>
              <a:buClr>
                <a:schemeClr val="tx1"/>
              </a:buClr>
              <a:buSzTx/>
              <a:buFont typeface="+mj-lt"/>
              <a:buAutoNum type="arabicPeriod"/>
            </a:pPr>
            <a:r>
              <a:rPr lang="en-US" sz="3200" b="1">
                <a:latin typeface="Calibri" panose="020F0502020204030204"/>
                <a:cs typeface="Calibri"/>
              </a:rPr>
              <a:t>Navigating the Electric School Bus Funding Landscape</a:t>
            </a:r>
          </a:p>
          <a:p>
            <a:pPr marL="457200" indent="-457200" defTabSz="342900">
              <a:spcBef>
                <a:spcPct val="20000"/>
              </a:spcBef>
              <a:spcAft>
                <a:spcPts val="450"/>
              </a:spcAft>
              <a:buClr>
                <a:schemeClr val="tx1"/>
              </a:buClr>
              <a:buSzTx/>
              <a:buFont typeface="+mj-lt"/>
              <a:buAutoNum type="arabicPeriod"/>
            </a:pPr>
            <a:r>
              <a:rPr lang="en-US" sz="3200" b="1">
                <a:latin typeface="Calibri" panose="020F0502020204030204"/>
                <a:cs typeface="Calibri"/>
              </a:rPr>
              <a:t>Open Q&amp;A</a:t>
            </a:r>
            <a:endParaRPr lang="en-US" sz="3200" b="1">
              <a:latin typeface="Calibri" panose="020F0502020204030204"/>
              <a:ea typeface="Calibri" panose="020F0502020204030204"/>
              <a:cs typeface="Calibri"/>
            </a:endParaRPr>
          </a:p>
        </p:txBody>
      </p:sp>
      <p:sp>
        <p:nvSpPr>
          <p:cNvPr id="12" name="Title 1">
            <a:extLst>
              <a:ext uri="{FF2B5EF4-FFF2-40B4-BE49-F238E27FC236}">
                <a16:creationId xmlns:a16="http://schemas.microsoft.com/office/drawing/2014/main" id="{3C7AA91E-BACF-AE5D-0871-5F812D118ADB}"/>
              </a:ext>
            </a:extLst>
          </p:cNvPr>
          <p:cNvSpPr>
            <a:spLocks noGrp="1"/>
          </p:cNvSpPr>
          <p:nvPr/>
        </p:nvSpPr>
        <p:spPr>
          <a:xfrm>
            <a:off x="477983" y="-380998"/>
            <a:ext cx="3823855" cy="1858192"/>
          </a:xfrm>
          <a:prstGeom prst="rect">
            <a:avLst/>
          </a:prstGeom>
        </p:spPr>
        <p:txBody>
          <a:bodyPr vert="horz" lIns="91440" tIns="45720" rIns="91440" bIns="45720" rtlCol="0" anchor="ctr">
            <a:noAutofit/>
          </a:bodyPr>
          <a:lstStyle>
            <a:lvl1pPr marL="4763" indent="-4763" algn="l" defTabSz="914400" rtl="0" eaLnBrk="1" latinLnBrk="0" hangingPunct="1">
              <a:lnSpc>
                <a:spcPct val="90000"/>
              </a:lnSpc>
              <a:spcBef>
                <a:spcPct val="0"/>
              </a:spcBef>
              <a:buNone/>
              <a:defRPr sz="2800" b="1" i="0" kern="1200" baseline="0">
                <a:solidFill>
                  <a:srgbClr val="0065A4"/>
                </a:solidFill>
                <a:latin typeface="Calibri" panose="020F0502020204030204" pitchFamily="34" charset="0"/>
                <a:ea typeface="+mj-ea"/>
                <a:cs typeface="+mj-cs"/>
              </a:defRPr>
            </a:lvl1pPr>
          </a:lstStyle>
          <a:p>
            <a:pPr marL="4445" indent="-4445"/>
            <a:r>
              <a:rPr lang="en-US" sz="4800">
                <a:latin typeface="Calibri" panose="020F0502020204030204"/>
                <a:cs typeface="Calibri"/>
              </a:rPr>
              <a:t>Agenda</a:t>
            </a:r>
            <a:endParaRPr lang="en-US" sz="4800"/>
          </a:p>
        </p:txBody>
      </p:sp>
    </p:spTree>
    <p:extLst>
      <p:ext uri="{BB962C8B-B14F-4D97-AF65-F5344CB8AC3E}">
        <p14:creationId xmlns:p14="http://schemas.microsoft.com/office/powerpoint/2010/main" val="371303489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B99F0546-EE88-257A-7657-1B898DC3C67D}"/>
              </a:ext>
            </a:extLst>
          </p:cNvPr>
          <p:cNvSpPr>
            <a:spLocks noGrp="1"/>
          </p:cNvSpPr>
          <p:nvPr>
            <p:ph idx="1"/>
          </p:nvPr>
        </p:nvSpPr>
        <p:spPr>
          <a:xfrm>
            <a:off x="468696" y="653249"/>
            <a:ext cx="11243313" cy="6007214"/>
          </a:xfrm>
          <a:ln>
            <a:solidFill>
              <a:schemeClr val="accent1"/>
            </a:solidFill>
          </a:ln>
        </p:spPr>
        <p:txBody>
          <a:bodyPr vert="horz" lIns="91440" tIns="45720" rIns="91440" bIns="45720" rtlCol="0" anchor="t">
            <a:noAutofit/>
          </a:bodyPr>
          <a:lstStyle/>
          <a:p>
            <a:pPr marL="0" indent="0">
              <a:spcBef>
                <a:spcPct val="0"/>
              </a:spcBef>
              <a:buNone/>
            </a:pPr>
            <a:endParaRPr lang="en-US" sz="4800" b="1" dirty="0">
              <a:solidFill>
                <a:schemeClr val="accent1"/>
              </a:solidFill>
              <a:ea typeface="Calibri" panose="020F0502020204030204"/>
              <a:cs typeface="Calibri"/>
            </a:endParaRPr>
          </a:p>
          <a:p>
            <a:pPr marL="0" indent="0">
              <a:spcBef>
                <a:spcPct val="0"/>
              </a:spcBef>
              <a:buNone/>
            </a:pPr>
            <a:endParaRPr lang="en-US" sz="3200" b="1" dirty="0">
              <a:solidFill>
                <a:schemeClr val="accent1"/>
              </a:solidFill>
              <a:latin typeface="Tw Cen MT Condensed" panose="020B0606020104020203"/>
            </a:endParaRPr>
          </a:p>
          <a:p>
            <a:pPr marL="0" indent="0">
              <a:buNone/>
            </a:pPr>
            <a:r>
              <a:rPr lang="en-US" sz="2400" b="1" u="sng" dirty="0">
                <a:latin typeface="Calibri" panose="020F0502020204030204"/>
                <a:cs typeface="Calibri"/>
              </a:rPr>
              <a:t>1. Deployment Assistance </a:t>
            </a:r>
            <a:r>
              <a:rPr lang="en-US" sz="2400" b="1" dirty="0">
                <a:latin typeface="Calibri" panose="020F0502020204030204"/>
                <a:cs typeface="Calibri"/>
              </a:rPr>
              <a:t>–  Up to $2M in flexible funding available for 3 school bus fleets. Technical assistant to guide the EV bus deployment process</a:t>
            </a:r>
          </a:p>
          <a:p>
            <a:pPr marL="800100" lvl="1" indent="-342900"/>
            <a:r>
              <a:rPr lang="en-US" b="1" dirty="0">
                <a:latin typeface="Calibri" panose="020F0502020204030204"/>
                <a:ea typeface="+mn-lt"/>
                <a:cs typeface="+mn-lt"/>
              </a:rPr>
              <a:t>ESB charging station planning, infrastructure deployment, and data collection</a:t>
            </a:r>
            <a:endParaRPr lang="en-US" b="1" dirty="0">
              <a:latin typeface="Calibri" panose="020F0502020204030204"/>
              <a:cs typeface="Calibri"/>
            </a:endParaRPr>
          </a:p>
          <a:p>
            <a:pPr marL="457200" lvl="1" indent="0">
              <a:buNone/>
            </a:pPr>
            <a:endParaRPr lang="en-US" b="1" dirty="0">
              <a:latin typeface="Calibri" panose="020F0502020204030204"/>
              <a:cs typeface="Calibri"/>
            </a:endParaRPr>
          </a:p>
          <a:p>
            <a:pPr marL="457200" lvl="1" indent="0" algn="ctr">
              <a:buNone/>
            </a:pPr>
            <a:r>
              <a:rPr lang="en-US" sz="3600" b="1" dirty="0">
                <a:latin typeface="Calibri" panose="020F0502020204030204"/>
                <a:cs typeface="Calibri"/>
              </a:rPr>
              <a:t>CLOSED</a:t>
            </a:r>
            <a:endParaRPr lang="en-US" dirty="0">
              <a:latin typeface="Tw Cen MT Condensed" panose="020B0606020104020203"/>
              <a:cs typeface="Calibri"/>
            </a:endParaRPr>
          </a:p>
          <a:p>
            <a:pPr marL="0" indent="0">
              <a:buNone/>
            </a:pPr>
            <a:r>
              <a:rPr lang="en-US" sz="2400" b="1" u="sng" dirty="0">
                <a:latin typeface="Calibri" panose="020F0502020204030204"/>
                <a:cs typeface="Calibri"/>
              </a:rPr>
              <a:t>2. Advisory Services </a:t>
            </a:r>
            <a:r>
              <a:rPr lang="en-US" sz="2400" b="1" dirty="0">
                <a:latin typeface="Calibri" panose="020F0502020204030204"/>
                <a:cs typeface="Calibri"/>
              </a:rPr>
              <a:t>– Free electrification planning for up to 25 school bus fleets. Includes preparing districts to access additional funding opportunities </a:t>
            </a:r>
          </a:p>
          <a:p>
            <a:pPr marL="800100" lvl="1" indent="-342900"/>
            <a:r>
              <a:rPr lang="en-US" b="1" dirty="0">
                <a:latin typeface="Calibri" panose="020F0502020204030204"/>
                <a:cs typeface="Calibri"/>
              </a:rPr>
              <a:t>Feasibility designs, financial models, procurement plans</a:t>
            </a:r>
            <a:endParaRPr lang="en-US" b="1" dirty="0">
              <a:latin typeface="Calibri" panose="020F0502020204030204"/>
              <a:ea typeface="Calibri" panose="020F0502020204030204"/>
              <a:cs typeface="Calibri"/>
            </a:endParaRPr>
          </a:p>
          <a:p>
            <a:pPr marL="457200" lvl="1" indent="0" algn="ctr">
              <a:buNone/>
            </a:pPr>
            <a:endParaRPr lang="en-US" b="1" dirty="0">
              <a:cs typeface="Calibri"/>
            </a:endParaRPr>
          </a:p>
          <a:p>
            <a:pPr marL="457200" lvl="1" indent="0" algn="ctr">
              <a:buNone/>
            </a:pPr>
            <a:r>
              <a:rPr lang="en-US" sz="3600" b="1" dirty="0">
                <a:cs typeface="Calibri"/>
              </a:rPr>
              <a:t>ONGOING ENROLLMENT THROUGH FALL 2022</a:t>
            </a:r>
          </a:p>
          <a:p>
            <a:pPr marL="457200" lvl="1" indent="0">
              <a:buNone/>
            </a:pPr>
            <a:endParaRPr lang="en-US" sz="2400" dirty="0">
              <a:cs typeface="Calibri"/>
            </a:endParaRPr>
          </a:p>
          <a:p>
            <a:pPr marL="342900" indent="-342900">
              <a:spcBef>
                <a:spcPct val="0"/>
              </a:spcBef>
            </a:pPr>
            <a:endParaRPr lang="en-US" sz="2400" dirty="0">
              <a:cs typeface="Calibri"/>
            </a:endParaRPr>
          </a:p>
          <a:p>
            <a:pPr>
              <a:spcBef>
                <a:spcPct val="0"/>
              </a:spcBef>
            </a:pPr>
            <a:endParaRPr lang="en-US" sz="2000" dirty="0">
              <a:cs typeface="Calibri"/>
            </a:endParaRPr>
          </a:p>
        </p:txBody>
      </p:sp>
      <p:sp>
        <p:nvSpPr>
          <p:cNvPr id="10" name="Content Placeholder 2">
            <a:extLst>
              <a:ext uri="{FF2B5EF4-FFF2-40B4-BE49-F238E27FC236}">
                <a16:creationId xmlns:a16="http://schemas.microsoft.com/office/drawing/2014/main" id="{D245E5CA-B99A-401D-8CC3-4D0E3649FE19}"/>
              </a:ext>
            </a:extLst>
          </p:cNvPr>
          <p:cNvSpPr txBox="1"/>
          <p:nvPr/>
        </p:nvSpPr>
        <p:spPr>
          <a:xfrm>
            <a:off x="6514732" y="814099"/>
            <a:ext cx="6753340" cy="522002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Tx/>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None/>
            </a:pPr>
            <a:endParaRPr lang="en-US" sz="2400"/>
          </a:p>
        </p:txBody>
      </p:sp>
      <p:sp>
        <p:nvSpPr>
          <p:cNvPr id="5" name="Title 1">
            <a:extLst>
              <a:ext uri="{FF2B5EF4-FFF2-40B4-BE49-F238E27FC236}">
                <a16:creationId xmlns:a16="http://schemas.microsoft.com/office/drawing/2014/main" id="{92B8C4D0-02CC-9C98-EBAA-423C7B10C71D}"/>
              </a:ext>
            </a:extLst>
          </p:cNvPr>
          <p:cNvSpPr>
            <a:spLocks noGrp="1"/>
          </p:cNvSpPr>
          <p:nvPr/>
        </p:nvSpPr>
        <p:spPr>
          <a:xfrm>
            <a:off x="595903" y="193679"/>
            <a:ext cx="7252855" cy="2025205"/>
          </a:xfrm>
          <a:prstGeom prst="rect">
            <a:avLst/>
          </a:prstGeom>
        </p:spPr>
        <p:txBody>
          <a:bodyPr vert="horz" lIns="91440" tIns="45720" rIns="91440" bIns="45720" rtlCol="0" anchor="ctr">
            <a:noAutofit/>
          </a:bodyPr>
          <a:lstStyle>
            <a:lvl1pPr marL="4763" indent="-4763" algn="l" defTabSz="914400" rtl="0" eaLnBrk="1" latinLnBrk="0" hangingPunct="1">
              <a:lnSpc>
                <a:spcPct val="90000"/>
              </a:lnSpc>
              <a:spcBef>
                <a:spcPct val="0"/>
              </a:spcBef>
              <a:buNone/>
              <a:defRPr sz="2800" b="1" i="0" kern="1200" baseline="0">
                <a:solidFill>
                  <a:srgbClr val="0065A4"/>
                </a:solidFill>
                <a:latin typeface="Calibri" panose="020F0502020204030204" pitchFamily="34" charset="0"/>
                <a:ea typeface="+mj-ea"/>
                <a:cs typeface="+mj-cs"/>
              </a:defRPr>
            </a:lvl1pPr>
          </a:lstStyle>
          <a:p>
            <a:pPr marL="4445" indent="-4445"/>
            <a:r>
              <a:rPr lang="en-US" sz="4800">
                <a:solidFill>
                  <a:schemeClr val="accent1">
                    <a:lumMod val="75000"/>
                  </a:schemeClr>
                </a:solidFill>
                <a:latin typeface="Calibri" panose="020F0502020204030204"/>
                <a:cs typeface="Calibri"/>
              </a:rPr>
              <a:t>ACT School Bus Offers...</a:t>
            </a:r>
            <a:endParaRPr lang="en-US" sz="4800">
              <a:solidFill>
                <a:schemeClr val="accent1">
                  <a:lumMod val="75000"/>
                </a:schemeClr>
              </a:solidFill>
              <a:latin typeface="Calibri" panose="020F0502020204030204"/>
              <a:ea typeface="Calibri" panose="020F0502020204030204"/>
              <a:cs typeface="Calibri"/>
            </a:endParaRPr>
          </a:p>
        </p:txBody>
      </p:sp>
      <p:sp>
        <p:nvSpPr>
          <p:cNvPr id="4" name="Arrow: Up 3">
            <a:extLst>
              <a:ext uri="{FF2B5EF4-FFF2-40B4-BE49-F238E27FC236}">
                <a16:creationId xmlns:a16="http://schemas.microsoft.com/office/drawing/2014/main" id="{09251EF4-0E18-10B6-0752-DA8A420A1602}"/>
              </a:ext>
            </a:extLst>
          </p:cNvPr>
          <p:cNvSpPr/>
          <p:nvPr/>
        </p:nvSpPr>
        <p:spPr>
          <a:xfrm>
            <a:off x="6298184" y="3003297"/>
            <a:ext cx="211666" cy="42333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Up 1">
            <a:extLst>
              <a:ext uri="{FF2B5EF4-FFF2-40B4-BE49-F238E27FC236}">
                <a16:creationId xmlns:a16="http://schemas.microsoft.com/office/drawing/2014/main" id="{39B60550-F850-B20B-A343-3B931FFFE506}"/>
              </a:ext>
            </a:extLst>
          </p:cNvPr>
          <p:cNvSpPr/>
          <p:nvPr/>
        </p:nvSpPr>
        <p:spPr>
          <a:xfrm>
            <a:off x="6298184" y="5146992"/>
            <a:ext cx="211666" cy="42333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851154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C0C325E-E6B5-E346-95FF-93B673708232}"/>
              </a:ext>
            </a:extLst>
          </p:cNvPr>
          <p:cNvSpPr txBox="1"/>
          <p:nvPr/>
        </p:nvSpPr>
        <p:spPr>
          <a:xfrm>
            <a:off x="180627" y="1710173"/>
            <a:ext cx="7960384"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Calibri" panose="020F0502020204030204"/>
                <a:cs typeface="Calibri"/>
              </a:rPr>
              <a:t>Looking for an actionable plan to electrify your fleet?</a:t>
            </a:r>
          </a:p>
          <a:p>
            <a:endParaRPr lang="en-US" sz="2400" b="1" u="sng">
              <a:latin typeface="Calibri" panose="020F0502020204030204"/>
              <a:cs typeface="Calibri"/>
            </a:endParaRPr>
          </a:p>
          <a:p>
            <a:r>
              <a:rPr lang="en-US" sz="2400" b="1">
                <a:latin typeface="Calibri" panose="020F0502020204030204"/>
                <a:cs typeface="Calibri"/>
              </a:rPr>
              <a:t>Advisory Services can help answer questions like</a:t>
            </a:r>
            <a:r>
              <a:rPr lang="en-US" sz="2400">
                <a:latin typeface="Calibri" panose="020F0502020204030204"/>
                <a:cs typeface="Calibri"/>
              </a:rPr>
              <a:t>:</a:t>
            </a:r>
            <a:endParaRPr lang="en-US" sz="2400">
              <a:latin typeface="Calibri" panose="020F0502020204030204"/>
              <a:ea typeface="Calibri" panose="020F0502020204030204"/>
              <a:cs typeface="Calibri"/>
            </a:endParaRPr>
          </a:p>
          <a:p>
            <a:pPr marL="457200" indent="-457200">
              <a:buFont typeface="Arial"/>
              <a:buChar char="•"/>
            </a:pPr>
            <a:r>
              <a:rPr lang="en-US" sz="2400">
                <a:latin typeface="Calibri" panose="020F0502020204030204"/>
                <a:cs typeface="Calibri"/>
              </a:rPr>
              <a:t>What other funding opportunities are out there? </a:t>
            </a:r>
            <a:endParaRPr lang="en-US" sz="2400">
              <a:latin typeface="Calibri" panose="020F0502020204030204"/>
              <a:ea typeface="Calibri" panose="020F0502020204030204"/>
              <a:cs typeface="Calibri"/>
            </a:endParaRPr>
          </a:p>
          <a:p>
            <a:pPr marL="457200" indent="-457200">
              <a:buFont typeface="Arial"/>
              <a:buChar char="•"/>
            </a:pPr>
            <a:r>
              <a:rPr lang="en-US" sz="2400">
                <a:latin typeface="Calibri" panose="020F0502020204030204"/>
                <a:cs typeface="Calibri"/>
              </a:rPr>
              <a:t>Which routes are best fit for early electrification?</a:t>
            </a:r>
            <a:endParaRPr lang="en-US" sz="2400">
              <a:latin typeface="Calibri" panose="020F0502020204030204"/>
              <a:ea typeface="Calibri" panose="020F0502020204030204"/>
              <a:cs typeface="Calibri"/>
            </a:endParaRPr>
          </a:p>
          <a:p>
            <a:pPr marL="457200" indent="-457200">
              <a:buFont typeface="Arial"/>
              <a:buChar char="•"/>
            </a:pPr>
            <a:r>
              <a:rPr lang="en-US" sz="2400">
                <a:latin typeface="Calibri" panose="020F0502020204030204"/>
                <a:ea typeface="Calibri" panose="020F0502020204030204"/>
                <a:cs typeface="Calibri"/>
              </a:rPr>
              <a:t>What are key areas for costs and savings? </a:t>
            </a:r>
          </a:p>
          <a:p>
            <a:pPr marL="457200" indent="-457200">
              <a:buFont typeface="Arial"/>
              <a:buChar char="•"/>
            </a:pPr>
            <a:r>
              <a:rPr lang="en-US" sz="2400">
                <a:latin typeface="Calibri" panose="020F0502020204030204"/>
                <a:ea typeface="Calibri" panose="020F0502020204030204"/>
                <a:cs typeface="Calibri"/>
              </a:rPr>
              <a:t>What are the best charging options for your fleet?</a:t>
            </a:r>
          </a:p>
          <a:p>
            <a:pPr marL="457200" indent="-457200">
              <a:buFont typeface="Arial"/>
              <a:buChar char="•"/>
            </a:pPr>
            <a:r>
              <a:rPr lang="en-US" sz="2400">
                <a:latin typeface="Calibri" panose="020F0502020204030204"/>
                <a:ea typeface="Calibri" panose="020F0502020204030204"/>
                <a:cs typeface="Calibri"/>
              </a:rPr>
              <a:t>What infrastructure changes should be made to your bus depot?</a:t>
            </a:r>
          </a:p>
          <a:p>
            <a:pPr marL="457200" indent="-457200">
              <a:buFont typeface="Arial"/>
              <a:buChar char="•"/>
            </a:pPr>
            <a:endParaRPr lang="en-US" sz="2400">
              <a:latin typeface="Calibri" panose="020F0502020204030204"/>
              <a:ea typeface="Calibri" panose="020F0502020204030204"/>
              <a:cs typeface="Calibri"/>
            </a:endParaRPr>
          </a:p>
          <a:p>
            <a:r>
              <a:rPr lang="en-US" sz="2400">
                <a:latin typeface="Calibri" panose="020F0502020204030204"/>
                <a:ea typeface="Calibri" panose="020F0502020204030204"/>
                <a:cs typeface="Calibri"/>
              </a:rPr>
              <a:t>Fill out our </a:t>
            </a:r>
            <a:r>
              <a:rPr lang="en-US" sz="2400">
                <a:latin typeface="Calibri" panose="020F0502020204030204"/>
                <a:ea typeface="Calibri" panose="020F0502020204030204"/>
                <a:cs typeface="Calibri"/>
                <a:hlinkClick r:id="rId3"/>
              </a:rPr>
              <a:t>Interest Form</a:t>
            </a:r>
            <a:r>
              <a:rPr lang="en-US" sz="2400">
                <a:latin typeface="Calibri" panose="020F0502020204030204"/>
                <a:ea typeface="Calibri" panose="020F0502020204030204"/>
                <a:cs typeface="Calibri"/>
              </a:rPr>
              <a:t> to receive more information about Advisory Services!</a:t>
            </a:r>
          </a:p>
        </p:txBody>
      </p:sp>
      <p:pic>
        <p:nvPicPr>
          <p:cNvPr id="8" name="Picture 8">
            <a:extLst>
              <a:ext uri="{FF2B5EF4-FFF2-40B4-BE49-F238E27FC236}">
                <a16:creationId xmlns:a16="http://schemas.microsoft.com/office/drawing/2014/main" id="{0146379A-E30A-5C92-39FC-93DDA43FE176}"/>
              </a:ext>
            </a:extLst>
          </p:cNvPr>
          <p:cNvPicPr>
            <a:picLocks noChangeAspect="1"/>
          </p:cNvPicPr>
          <p:nvPr/>
        </p:nvPicPr>
        <p:blipFill>
          <a:blip r:embed="rId4"/>
          <a:stretch>
            <a:fillRect/>
          </a:stretch>
        </p:blipFill>
        <p:spPr>
          <a:xfrm>
            <a:off x="8179854" y="-5276"/>
            <a:ext cx="4016532" cy="6869579"/>
          </a:xfrm>
          <a:prstGeom prst="rect">
            <a:avLst/>
          </a:prstGeom>
        </p:spPr>
      </p:pic>
      <p:sp>
        <p:nvSpPr>
          <p:cNvPr id="5" name="Title 1">
            <a:extLst>
              <a:ext uri="{FF2B5EF4-FFF2-40B4-BE49-F238E27FC236}">
                <a16:creationId xmlns:a16="http://schemas.microsoft.com/office/drawing/2014/main" id="{C572B0C0-29B7-319D-3C6D-64E066BCE886}"/>
              </a:ext>
            </a:extLst>
          </p:cNvPr>
          <p:cNvSpPr>
            <a:spLocks noGrp="1"/>
          </p:cNvSpPr>
          <p:nvPr/>
        </p:nvSpPr>
        <p:spPr>
          <a:xfrm>
            <a:off x="56970" y="-2687"/>
            <a:ext cx="9131758" cy="2025205"/>
          </a:xfrm>
          <a:prstGeom prst="rect">
            <a:avLst/>
          </a:prstGeom>
        </p:spPr>
        <p:txBody>
          <a:bodyPr vert="horz" lIns="91440" tIns="45720" rIns="91440" bIns="45720" rtlCol="0" anchor="ctr">
            <a:noAutofit/>
          </a:bodyPr>
          <a:lstStyle>
            <a:lvl1pPr marL="4763" indent="-4763" algn="l" defTabSz="914400" rtl="0" eaLnBrk="1" latinLnBrk="0" hangingPunct="1">
              <a:lnSpc>
                <a:spcPct val="90000"/>
              </a:lnSpc>
              <a:spcBef>
                <a:spcPct val="0"/>
              </a:spcBef>
              <a:buNone/>
              <a:defRPr sz="2800" b="1" i="0" kern="1200" baseline="0">
                <a:solidFill>
                  <a:srgbClr val="0065A4"/>
                </a:solidFill>
                <a:latin typeface="Calibri" panose="020F0502020204030204" pitchFamily="34" charset="0"/>
                <a:ea typeface="+mj-ea"/>
                <a:cs typeface="+mj-cs"/>
              </a:defRPr>
            </a:lvl1pPr>
          </a:lstStyle>
          <a:p>
            <a:pPr marL="4445" indent="-4445"/>
            <a:r>
              <a:rPr lang="en-US" sz="4400">
                <a:solidFill>
                  <a:schemeClr val="accent1">
                    <a:lumMod val="75000"/>
                  </a:schemeClr>
                </a:solidFill>
                <a:latin typeface="Calibri" panose="020F0502020204030204"/>
                <a:cs typeface="Calibri"/>
              </a:rPr>
              <a:t>ACT School Bus Advisory Services</a:t>
            </a:r>
          </a:p>
        </p:txBody>
      </p:sp>
    </p:spTree>
    <p:extLst>
      <p:ext uri="{BB962C8B-B14F-4D97-AF65-F5344CB8AC3E}">
        <p14:creationId xmlns:p14="http://schemas.microsoft.com/office/powerpoint/2010/main" val="274272565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F8F29C-E6D6-495E-8042-4C21A99794DF}"/>
              </a:ext>
            </a:extLst>
          </p:cNvPr>
          <p:cNvSpPr/>
          <p:nvPr/>
        </p:nvSpPr>
        <p:spPr>
          <a:xfrm>
            <a:off x="0" y="4773169"/>
            <a:ext cx="12192000" cy="2084832"/>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342900" indent="-342900" algn="ctr">
              <a:buFont typeface="Arial,Sans-Serif"/>
              <a:buChar char="•"/>
            </a:pPr>
            <a:endParaRPr lang="en-US" sz="2400" b="1">
              <a:ea typeface="+mn-lt"/>
              <a:cs typeface="+mn-lt"/>
            </a:endParaRPr>
          </a:p>
          <a:p>
            <a:pPr algn="ctr"/>
            <a:r>
              <a:rPr lang="en-US" sz="2400" b="1">
                <a:solidFill>
                  <a:schemeClr val="bg2">
                    <a:lumMod val="10000"/>
                  </a:schemeClr>
                </a:solidFill>
                <a:latin typeface="Calibri" panose="020F0502020204030204"/>
                <a:cs typeface="Calibri"/>
              </a:rPr>
              <a:t>Each of the 25 school district fleets will receive a customized fleet electrification plan and hands-on assistance from a team of experts</a:t>
            </a:r>
            <a:endParaRPr lang="en-US" b="1">
              <a:solidFill>
                <a:schemeClr val="bg2">
                  <a:lumMod val="10000"/>
                </a:schemeClr>
              </a:solidFill>
            </a:endParaRPr>
          </a:p>
        </p:txBody>
      </p:sp>
      <p:sp>
        <p:nvSpPr>
          <p:cNvPr id="3" name="Slide Number Placeholder 2">
            <a:extLst>
              <a:ext uri="{FF2B5EF4-FFF2-40B4-BE49-F238E27FC236}">
                <a16:creationId xmlns:a16="http://schemas.microsoft.com/office/drawing/2014/main" id="{FC3027C6-CF90-4DF5-BFFA-299C34DC2EB2}"/>
              </a:ext>
            </a:extLst>
          </p:cNvPr>
          <p:cNvSpPr>
            <a:spLocks noGrp="1"/>
          </p:cNvSpPr>
          <p:nvPr>
            <p:ph type="sldNum" sz="quarter" idx="12"/>
          </p:nvPr>
        </p:nvSpPr>
        <p:spPr>
          <a:xfrm>
            <a:off x="10837333" y="6470704"/>
            <a:ext cx="973667" cy="274320"/>
          </a:xfrm>
        </p:spPr>
        <p:txBody>
          <a:bodyPr/>
          <a:lstStyle/>
          <a:p>
            <a:fld id="{75A9D580-82E3-8742-AC67-E52A17CF72C9}" type="slidenum">
              <a:rPr lang="en-US" smtClean="0"/>
              <a:t>22</a:t>
            </a:fld>
            <a:endParaRPr lang="en-US"/>
          </a:p>
        </p:txBody>
      </p:sp>
      <p:sp>
        <p:nvSpPr>
          <p:cNvPr id="11" name="Rectangle 10">
            <a:extLst>
              <a:ext uri="{FF2B5EF4-FFF2-40B4-BE49-F238E27FC236}">
                <a16:creationId xmlns:a16="http://schemas.microsoft.com/office/drawing/2014/main" id="{43C2937A-4806-45F4-ADB9-4933D358C78D}"/>
              </a:ext>
            </a:extLst>
          </p:cNvPr>
          <p:cNvSpPr/>
          <p:nvPr/>
        </p:nvSpPr>
        <p:spPr>
          <a:xfrm>
            <a:off x="1524000" y="214606"/>
            <a:ext cx="1583190" cy="461665"/>
          </a:xfrm>
          <a:prstGeom prst="rect">
            <a:avLst/>
          </a:prstGeom>
        </p:spPr>
        <p:txBody>
          <a:bodyPr wrap="none">
            <a:spAutoFit/>
          </a:bodyPr>
          <a:lstStyle/>
          <a:p>
            <a:r>
              <a:rPr lang="en-US" sz="2400">
                <a:solidFill>
                  <a:srgbClr val="FFFFFF"/>
                </a:solidFill>
                <a:latin typeface="Helvetica Neue Light" charset="0"/>
              </a:rPr>
              <a:t>CATALYST</a:t>
            </a:r>
          </a:p>
        </p:txBody>
      </p:sp>
      <p:sp>
        <p:nvSpPr>
          <p:cNvPr id="4" name="Rectangle 3">
            <a:extLst>
              <a:ext uri="{FF2B5EF4-FFF2-40B4-BE49-F238E27FC236}">
                <a16:creationId xmlns:a16="http://schemas.microsoft.com/office/drawing/2014/main" id="{BCDE856F-B151-4262-929A-C306EEDA0D76}"/>
              </a:ext>
            </a:extLst>
          </p:cNvPr>
          <p:cNvSpPr/>
          <p:nvPr/>
        </p:nvSpPr>
        <p:spPr>
          <a:xfrm>
            <a:off x="1052691" y="2121138"/>
            <a:ext cx="10544359" cy="2308324"/>
          </a:xfrm>
          <a:prstGeom prst="rect">
            <a:avLst/>
          </a:prstGeom>
        </p:spPr>
        <p:txBody>
          <a:bodyPr wrap="square" lIns="91440" tIns="45720" rIns="91440" bIns="45720" anchor="t">
            <a:spAutoFit/>
          </a:bodyPr>
          <a:lstStyle/>
          <a:p>
            <a:pPr marL="342900" indent="-342900">
              <a:buFont typeface="Arial"/>
              <a:buChar char="•"/>
            </a:pPr>
            <a:r>
              <a:rPr lang="en-US" sz="2400">
                <a:solidFill>
                  <a:schemeClr val="bg2">
                    <a:lumMod val="10000"/>
                  </a:schemeClr>
                </a:solidFill>
                <a:latin typeface="Calibri" panose="020F0502020204030204"/>
                <a:cs typeface="Calibri"/>
              </a:rPr>
              <a:t>School districts OR 3rd party school bus fleets (in partnership with school districts) may directly apply to receive free electrification advisory services </a:t>
            </a:r>
            <a:endParaRPr lang="en-US" sz="2400">
              <a:solidFill>
                <a:schemeClr val="bg2">
                  <a:lumMod val="10000"/>
                </a:schemeClr>
              </a:solidFill>
              <a:latin typeface="Calibri" panose="020F0502020204030204"/>
              <a:ea typeface="Calibri" panose="020F0502020204030204"/>
              <a:cs typeface="Calibri"/>
            </a:endParaRPr>
          </a:p>
          <a:p>
            <a:pPr marL="342900" indent="-342900">
              <a:buFont typeface="Arial"/>
              <a:buChar char="•"/>
            </a:pPr>
            <a:r>
              <a:rPr lang="en-US" sz="2400">
                <a:solidFill>
                  <a:schemeClr val="bg2">
                    <a:lumMod val="10000"/>
                  </a:schemeClr>
                </a:solidFill>
                <a:latin typeface="Calibri" panose="020F0502020204030204"/>
                <a:ea typeface="Calibri" panose="020F0502020204030204"/>
                <a:cs typeface="Calibri"/>
              </a:rPr>
              <a:t>EPA Priority Districts and 3rd party school bus fleets partnered with Priority Districts will be given preference in enrollment</a:t>
            </a:r>
          </a:p>
          <a:p>
            <a:pPr marL="342900" indent="-342900">
              <a:buFont typeface="Arial"/>
              <a:buChar char="•"/>
            </a:pPr>
            <a:r>
              <a:rPr lang="en-US" sz="2400">
                <a:solidFill>
                  <a:schemeClr val="bg2">
                    <a:lumMod val="10000"/>
                  </a:schemeClr>
                </a:solidFill>
                <a:latin typeface="Calibri" panose="020F0502020204030204"/>
                <a:ea typeface="Calibri" panose="020F0502020204030204"/>
                <a:cs typeface="Calibri"/>
              </a:rPr>
              <a:t>Goal of geographic and ownership model diversity </a:t>
            </a:r>
          </a:p>
          <a:p>
            <a:pPr marL="342900" indent="-342900">
              <a:buFont typeface="Arial"/>
              <a:buChar char="•"/>
            </a:pPr>
            <a:endParaRPr lang="en-US" sz="2400">
              <a:solidFill>
                <a:schemeClr val="bg2">
                  <a:lumMod val="10000"/>
                </a:schemeClr>
              </a:solidFill>
              <a:latin typeface="Calibri" panose="020F0502020204030204"/>
              <a:ea typeface="Calibri" panose="020F0502020204030204"/>
              <a:cs typeface="Calibri"/>
            </a:endParaRPr>
          </a:p>
        </p:txBody>
      </p:sp>
      <p:sp>
        <p:nvSpPr>
          <p:cNvPr id="7" name="Title 1">
            <a:extLst>
              <a:ext uri="{FF2B5EF4-FFF2-40B4-BE49-F238E27FC236}">
                <a16:creationId xmlns:a16="http://schemas.microsoft.com/office/drawing/2014/main" id="{0606D5D2-0B48-05E2-1185-02147D60DE3C}"/>
              </a:ext>
            </a:extLst>
          </p:cNvPr>
          <p:cNvSpPr>
            <a:spLocks noGrp="1"/>
          </p:cNvSpPr>
          <p:nvPr/>
        </p:nvSpPr>
        <p:spPr>
          <a:xfrm>
            <a:off x="879040" y="217257"/>
            <a:ext cx="11605828" cy="2048391"/>
          </a:xfrm>
          <a:prstGeom prst="rect">
            <a:avLst/>
          </a:prstGeom>
        </p:spPr>
        <p:txBody>
          <a:bodyPr vert="horz" lIns="91440" tIns="45720" rIns="91440" bIns="45720" rtlCol="0" anchor="ctr">
            <a:noAutofit/>
          </a:bodyPr>
          <a:lstStyle>
            <a:lvl1pPr marL="4763" indent="-4763" algn="l" defTabSz="914400" rtl="0" eaLnBrk="1" latinLnBrk="0" hangingPunct="1">
              <a:lnSpc>
                <a:spcPct val="90000"/>
              </a:lnSpc>
              <a:spcBef>
                <a:spcPct val="0"/>
              </a:spcBef>
              <a:buNone/>
              <a:defRPr sz="2800" b="1" i="0" kern="1200" baseline="0">
                <a:solidFill>
                  <a:srgbClr val="0065A4"/>
                </a:solidFill>
                <a:latin typeface="Calibri" panose="020F0502020204030204" pitchFamily="34" charset="0"/>
                <a:ea typeface="+mj-ea"/>
                <a:cs typeface="+mj-cs"/>
              </a:defRPr>
            </a:lvl1pPr>
          </a:lstStyle>
          <a:p>
            <a:pPr marL="4445" indent="-4445"/>
            <a:r>
              <a:rPr lang="en-US" sz="4400">
                <a:solidFill>
                  <a:schemeClr val="accent1">
                    <a:lumMod val="75000"/>
                  </a:schemeClr>
                </a:solidFill>
                <a:latin typeface="Calibri" panose="020F0502020204030204"/>
                <a:cs typeface="Calibri"/>
              </a:rPr>
              <a:t>Advisory Services - Eligibility and Prioritization</a:t>
            </a:r>
          </a:p>
        </p:txBody>
      </p:sp>
    </p:spTree>
    <p:extLst>
      <p:ext uri="{BB962C8B-B14F-4D97-AF65-F5344CB8AC3E}">
        <p14:creationId xmlns:p14="http://schemas.microsoft.com/office/powerpoint/2010/main" val="11616731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8795A-3D15-B31B-8935-F856E1E5DCA6}"/>
              </a:ext>
            </a:extLst>
          </p:cNvPr>
          <p:cNvSpPr>
            <a:spLocks noGrp="1"/>
          </p:cNvSpPr>
          <p:nvPr>
            <p:ph type="title"/>
          </p:nvPr>
        </p:nvSpPr>
        <p:spPr>
          <a:xfrm>
            <a:off x="966028" y="209167"/>
            <a:ext cx="10515600" cy="1348065"/>
          </a:xfrm>
          <a:solidFill>
            <a:schemeClr val="accent1">
              <a:lumMod val="75000"/>
            </a:schemeClr>
          </a:solidFill>
          <a:ln>
            <a:solidFill>
              <a:schemeClr val="accent1">
                <a:lumMod val="75000"/>
              </a:schemeClr>
            </a:solidFill>
          </a:ln>
        </p:spPr>
        <p:txBody>
          <a:bodyPr>
            <a:normAutofit/>
          </a:bodyPr>
          <a:lstStyle/>
          <a:p>
            <a:pPr algn="ctr"/>
            <a:r>
              <a:rPr lang="en-US" sz="4800" b="1" err="1">
                <a:solidFill>
                  <a:schemeClr val="bg1"/>
                </a:solidFill>
                <a:latin typeface="Calibri" panose="020F0502020204030204"/>
                <a:cs typeface="Calibri"/>
              </a:rPr>
              <a:t>MassCEC Is Here to Support You!</a:t>
            </a:r>
            <a:endParaRPr lang="en-US"/>
          </a:p>
        </p:txBody>
      </p:sp>
      <p:sp>
        <p:nvSpPr>
          <p:cNvPr id="37" name="Content Placeholder 36">
            <a:extLst>
              <a:ext uri="{FF2B5EF4-FFF2-40B4-BE49-F238E27FC236}">
                <a16:creationId xmlns:a16="http://schemas.microsoft.com/office/drawing/2014/main" id="{1D34D3C0-4AC2-C079-3F68-7D6FD33EE70C}"/>
              </a:ext>
            </a:extLst>
          </p:cNvPr>
          <p:cNvSpPr>
            <a:spLocks noGrp="1"/>
          </p:cNvSpPr>
          <p:nvPr>
            <p:ph idx="1"/>
          </p:nvPr>
        </p:nvSpPr>
        <p:spPr>
          <a:xfrm>
            <a:off x="370579" y="1839874"/>
            <a:ext cx="11450128" cy="4216102"/>
          </a:xfrm>
        </p:spPr>
        <p:txBody>
          <a:bodyPr vert="horz" lIns="91440" tIns="45720" rIns="91440" bIns="45720" rtlCol="0" anchor="t">
            <a:noAutofit/>
          </a:bodyPr>
          <a:lstStyle/>
          <a:p>
            <a:pPr marL="0" indent="0" algn="ctr">
              <a:buNone/>
            </a:pPr>
            <a:r>
              <a:rPr lang="en-US" sz="2400" b="1" dirty="0">
                <a:latin typeface="Calibri" panose="020F0502020204030204"/>
                <a:cs typeface="Calibri"/>
              </a:rPr>
              <a:t>Please submit questions to: </a:t>
            </a:r>
            <a:r>
              <a:rPr lang="en-US" sz="2400" b="1" dirty="0">
                <a:latin typeface="Calibri" panose="020F0502020204030204"/>
                <a:cs typeface="Calibri"/>
                <a:hlinkClick r:id="rId3"/>
              </a:rPr>
              <a:t>CleanTransportation@masscec.com</a:t>
            </a:r>
            <a:r>
              <a:rPr lang="en-US" sz="2400" b="1" dirty="0">
                <a:latin typeface="Calibri" panose="020F0502020204030204"/>
                <a:cs typeface="Calibri"/>
              </a:rPr>
              <a:t> </a:t>
            </a:r>
            <a:endParaRPr lang="en-US" sz="2400" b="1" dirty="0">
              <a:latin typeface="Calibri" panose="020F0502020204030204"/>
              <a:ea typeface="Calibri" panose="020F0502020204030204"/>
              <a:cs typeface="Calibri"/>
            </a:endParaRPr>
          </a:p>
          <a:p>
            <a:pPr marL="0" indent="0">
              <a:buNone/>
            </a:pPr>
            <a:endParaRPr lang="en-US" sz="2400" b="1" dirty="0">
              <a:latin typeface="Calibri" panose="020F0502020204030204"/>
              <a:cs typeface="Calibri"/>
            </a:endParaRPr>
          </a:p>
          <a:p>
            <a:pPr marL="0" indent="0">
              <a:buNone/>
            </a:pPr>
            <a:r>
              <a:rPr lang="en-US" sz="2400" b="1" dirty="0">
                <a:latin typeface="Calibri" panose="020F0502020204030204"/>
                <a:cs typeface="Calibri"/>
              </a:rPr>
              <a:t>ACT School Bus Opportunity: </a:t>
            </a:r>
            <a:endParaRPr lang="en-US" sz="2400" b="1" dirty="0">
              <a:latin typeface="Calibri" panose="020F0502020204030204"/>
              <a:ea typeface="Calibri" panose="020F0502020204030204"/>
              <a:cs typeface="Calibri"/>
            </a:endParaRPr>
          </a:p>
          <a:p>
            <a:pPr marL="0" indent="0">
              <a:buNone/>
            </a:pPr>
            <a:r>
              <a:rPr lang="en-US" sz="2400" b="1" dirty="0">
                <a:latin typeface="Calibri" panose="020F0502020204030204"/>
                <a:ea typeface="+mn-lt"/>
                <a:cs typeface="+mn-lt"/>
                <a:hlinkClick r:id="rId4"/>
              </a:rPr>
              <a:t>ACT School Bus Landing Page</a:t>
            </a:r>
            <a:endParaRPr lang="en-US" sz="2400" b="1" dirty="0">
              <a:latin typeface="Calibri" panose="020F0502020204030204"/>
              <a:ea typeface="+mn-lt"/>
              <a:cs typeface="+mn-lt"/>
            </a:endParaRPr>
          </a:p>
          <a:p>
            <a:pPr marL="0" indent="0">
              <a:buNone/>
            </a:pPr>
            <a:r>
              <a:rPr lang="en-US" sz="2400" b="1" dirty="0">
                <a:latin typeface="Calibri" panose="020F0502020204030204"/>
                <a:ea typeface="+mn-lt"/>
                <a:cs typeface="+mn-lt"/>
                <a:hlinkClick r:id="rId5"/>
              </a:rPr>
              <a:t>ACT School Bus Advisory Services Interest Form</a:t>
            </a:r>
            <a:endParaRPr lang="en-US" sz="2400" b="1" dirty="0">
              <a:latin typeface="Calibri" panose="020F0502020204030204"/>
              <a:cs typeface="Calibri"/>
            </a:endParaRPr>
          </a:p>
          <a:p>
            <a:pPr marL="0" indent="0">
              <a:buNone/>
            </a:pPr>
            <a:endParaRPr lang="en-US" sz="2400" b="1" dirty="0">
              <a:latin typeface="Calibri" panose="020F0502020204030204"/>
              <a:cs typeface="Calibri"/>
            </a:endParaRPr>
          </a:p>
          <a:p>
            <a:pPr marL="0" indent="0">
              <a:buNone/>
            </a:pPr>
            <a:r>
              <a:rPr lang="en-US" sz="2400" b="1" dirty="0">
                <a:latin typeface="Calibri" panose="020F0502020204030204"/>
                <a:cs typeface="Calibri"/>
              </a:rPr>
              <a:t>Contact us directly:  </a:t>
            </a:r>
            <a:r>
              <a:rPr lang="en-US" sz="2400" b="1" dirty="0">
                <a:latin typeface="Calibri" panose="020F0502020204030204"/>
                <a:cs typeface="Calibri"/>
                <a:hlinkClick r:id="rId6"/>
              </a:rPr>
              <a:t>jlu@masscec.com</a:t>
            </a:r>
            <a:r>
              <a:rPr lang="en-US" sz="2400" b="1" dirty="0">
                <a:latin typeface="Calibri" panose="020F0502020204030204"/>
                <a:cs typeface="Calibri"/>
              </a:rPr>
              <a:t> </a:t>
            </a:r>
            <a:r>
              <a:rPr lang="en-US" sz="2400" b="1" dirty="0">
                <a:latin typeface="Calibri" panose="020F0502020204030204"/>
                <a:ea typeface="+mn-lt"/>
                <a:cs typeface="+mn-lt"/>
              </a:rPr>
              <a:t>and </a:t>
            </a:r>
            <a:r>
              <a:rPr lang="en-US" sz="2400" b="1" dirty="0">
                <a:latin typeface="Calibri" panose="020F0502020204030204"/>
                <a:ea typeface="+mn-lt"/>
                <a:cs typeface="+mn-lt"/>
                <a:hlinkClick r:id="rId7"/>
              </a:rPr>
              <a:t>ostrobel@masscec.com</a:t>
            </a:r>
            <a:r>
              <a:rPr lang="en-US" sz="2400" b="1" dirty="0">
                <a:latin typeface="Calibri" panose="020F0502020204030204"/>
                <a:ea typeface="+mn-lt"/>
                <a:cs typeface="+mn-lt"/>
              </a:rPr>
              <a:t>  </a:t>
            </a:r>
          </a:p>
          <a:p>
            <a:pPr marL="0" indent="0">
              <a:buNone/>
            </a:pPr>
            <a:r>
              <a:rPr lang="en-US" sz="2400" b="1" dirty="0">
                <a:latin typeface="Calibri" panose="020F0502020204030204"/>
                <a:ea typeface="Calibri" panose="020F0502020204030204"/>
                <a:cs typeface="Calibri"/>
              </a:rPr>
              <a:t>Sign up for our </a:t>
            </a:r>
            <a:r>
              <a:rPr lang="en-US" sz="2400" b="1" dirty="0">
                <a:latin typeface="Calibri" panose="020F0502020204030204"/>
                <a:ea typeface="Calibri" panose="020F0502020204030204"/>
                <a:cs typeface="Calibri"/>
                <a:hlinkClick r:id="rId8"/>
              </a:rPr>
              <a:t>office hours</a:t>
            </a:r>
            <a:endParaRPr lang="en-US" sz="2400" b="1" dirty="0">
              <a:latin typeface="Calibri" panose="020F0502020204030204"/>
              <a:ea typeface="Calibri" panose="020F0502020204030204"/>
              <a:cs typeface="Calibri"/>
            </a:endParaRPr>
          </a:p>
          <a:p>
            <a:pPr marL="0" indent="0">
              <a:buNone/>
            </a:pPr>
            <a:endParaRPr lang="en-US" sz="2400" b="1" dirty="0">
              <a:latin typeface="Calibri" panose="020F0502020204030204"/>
              <a:ea typeface="Calibri" panose="020F0502020204030204"/>
              <a:cs typeface="Calibri"/>
            </a:endParaRPr>
          </a:p>
          <a:p>
            <a:pPr marL="0" indent="0">
              <a:buNone/>
            </a:pPr>
            <a:r>
              <a:rPr lang="en-US" sz="2400" b="1" dirty="0">
                <a:latin typeface="Calibri" panose="020F0502020204030204"/>
                <a:cs typeface="Calibri"/>
              </a:rPr>
              <a:t>Don't hesitate to reach out!</a:t>
            </a:r>
            <a:endParaRPr lang="en-US" sz="2400" dirty="0">
              <a:latin typeface="Calibri" panose="020F0502020204030204"/>
              <a:cs typeface="Calibri"/>
            </a:endParaRPr>
          </a:p>
        </p:txBody>
      </p:sp>
      <p:pic>
        <p:nvPicPr>
          <p:cNvPr id="4" name="Picture 2" descr="Text&#10;&#10;Description automatically generated">
            <a:extLst>
              <a:ext uri="{FF2B5EF4-FFF2-40B4-BE49-F238E27FC236}">
                <a16:creationId xmlns:a16="http://schemas.microsoft.com/office/drawing/2014/main" id="{3CC669BB-B05D-661D-8E7F-0E7961CA0940}"/>
              </a:ext>
            </a:extLst>
          </p:cNvPr>
          <p:cNvPicPr>
            <a:picLocks noChangeAspect="1"/>
          </p:cNvPicPr>
          <p:nvPr/>
        </p:nvPicPr>
        <p:blipFill>
          <a:blip r:embed="rId9"/>
          <a:stretch>
            <a:fillRect/>
          </a:stretch>
        </p:blipFill>
        <p:spPr>
          <a:xfrm>
            <a:off x="9367018" y="5740433"/>
            <a:ext cx="2289979" cy="710258"/>
          </a:xfrm>
          <a:prstGeom prst="rect">
            <a:avLst/>
          </a:prstGeom>
        </p:spPr>
      </p:pic>
    </p:spTree>
    <p:extLst>
      <p:ext uri="{BB962C8B-B14F-4D97-AF65-F5344CB8AC3E}">
        <p14:creationId xmlns:p14="http://schemas.microsoft.com/office/powerpoint/2010/main" val="253213661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39C9742-CB10-E9BC-62B8-7FDA9350F26A}"/>
              </a:ext>
            </a:extLst>
          </p:cNvPr>
          <p:cNvSpPr>
            <a:spLocks noGrp="1"/>
          </p:cNvSpPr>
          <p:nvPr>
            <p:ph idx="1"/>
          </p:nvPr>
        </p:nvSpPr>
        <p:spPr>
          <a:xfrm>
            <a:off x="237558" y="1157988"/>
            <a:ext cx="9618132" cy="1536382"/>
          </a:xfrm>
        </p:spPr>
        <p:txBody>
          <a:bodyPr vert="horz" lIns="91440" tIns="45720" rIns="91440" bIns="45720" rtlCol="0" anchor="t">
            <a:normAutofit/>
          </a:bodyPr>
          <a:lstStyle/>
          <a:p>
            <a:pPr marL="0" indent="0">
              <a:buNone/>
            </a:pPr>
            <a:endParaRPr lang="en-US" sz="3200" b="1">
              <a:cs typeface="Calibri"/>
            </a:endParaRPr>
          </a:p>
          <a:p>
            <a:pPr>
              <a:buFont typeface="Arial"/>
            </a:pPr>
            <a:endParaRPr lang="en-US" sz="3200" b="1">
              <a:cs typeface="Calibri"/>
            </a:endParaRPr>
          </a:p>
          <a:p>
            <a:pPr>
              <a:buFont typeface="Arial"/>
            </a:pPr>
            <a:endParaRPr lang="en-US" sz="2400">
              <a:cs typeface="Calibri"/>
            </a:endParaRPr>
          </a:p>
        </p:txBody>
      </p:sp>
      <p:sp>
        <p:nvSpPr>
          <p:cNvPr id="5" name="TextBox 4">
            <a:extLst>
              <a:ext uri="{FF2B5EF4-FFF2-40B4-BE49-F238E27FC236}">
                <a16:creationId xmlns:a16="http://schemas.microsoft.com/office/drawing/2014/main" id="{6BFD3534-28BE-A633-EB06-61297FAA6744}"/>
              </a:ext>
            </a:extLst>
          </p:cNvPr>
          <p:cNvSpPr txBox="1"/>
          <p:nvPr/>
        </p:nvSpPr>
        <p:spPr>
          <a:xfrm>
            <a:off x="2610930" y="5585418"/>
            <a:ext cx="7559612" cy="830997"/>
          </a:xfrm>
          <a:prstGeom prst="rect">
            <a:avLst/>
          </a:prstGeom>
          <a:solidFill>
            <a:srgbClr val="92D0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Calibri"/>
              </a:rPr>
              <a:t>State economic and development agency that seeks to accelerate Massachusetts' clean energy and climate goals</a:t>
            </a:r>
            <a:endParaRPr lang="en-US" sz="2400">
              <a:cs typeface="Calibri"/>
            </a:endParaRPr>
          </a:p>
        </p:txBody>
      </p:sp>
      <p:sp>
        <p:nvSpPr>
          <p:cNvPr id="9" name="TextBox 3">
            <a:extLst>
              <a:ext uri="{FF2B5EF4-FFF2-40B4-BE49-F238E27FC236}">
                <a16:creationId xmlns:a16="http://schemas.microsoft.com/office/drawing/2014/main" id="{28A792B2-654A-DAA3-B38A-978108470BDC}"/>
              </a:ext>
            </a:extLst>
          </p:cNvPr>
          <p:cNvSpPr txBox="1"/>
          <p:nvPr/>
        </p:nvSpPr>
        <p:spPr>
          <a:xfrm>
            <a:off x="1461354" y="1870614"/>
            <a:ext cx="2303625" cy="1200329"/>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a:t>High Performance Buildings</a:t>
            </a:r>
          </a:p>
        </p:txBody>
      </p:sp>
      <p:sp>
        <p:nvSpPr>
          <p:cNvPr id="10" name="TextBox 4">
            <a:extLst>
              <a:ext uri="{FF2B5EF4-FFF2-40B4-BE49-F238E27FC236}">
                <a16:creationId xmlns:a16="http://schemas.microsoft.com/office/drawing/2014/main" id="{6FD45058-6AAB-DE1D-475B-F48581D420F9}"/>
              </a:ext>
            </a:extLst>
          </p:cNvPr>
          <p:cNvSpPr txBox="1"/>
          <p:nvPr/>
        </p:nvSpPr>
        <p:spPr>
          <a:xfrm>
            <a:off x="3810043" y="2272184"/>
            <a:ext cx="2511845" cy="830997"/>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a:t>Clean Transportation</a:t>
            </a:r>
            <a:endParaRPr lang="en-US" sz="2400" b="1">
              <a:cs typeface="Calibri"/>
            </a:endParaRPr>
          </a:p>
        </p:txBody>
      </p:sp>
      <p:sp>
        <p:nvSpPr>
          <p:cNvPr id="11" name="TextBox 5">
            <a:extLst>
              <a:ext uri="{FF2B5EF4-FFF2-40B4-BE49-F238E27FC236}">
                <a16:creationId xmlns:a16="http://schemas.microsoft.com/office/drawing/2014/main" id="{A7A29460-5728-561B-48BE-DE704B33DAFE}"/>
              </a:ext>
            </a:extLst>
          </p:cNvPr>
          <p:cNvSpPr txBox="1"/>
          <p:nvPr/>
        </p:nvSpPr>
        <p:spPr>
          <a:xfrm>
            <a:off x="6865727" y="2239946"/>
            <a:ext cx="1399142" cy="830997"/>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a:t>Net Zero Grid</a:t>
            </a:r>
          </a:p>
        </p:txBody>
      </p:sp>
      <p:sp>
        <p:nvSpPr>
          <p:cNvPr id="12" name="TextBox 6">
            <a:extLst>
              <a:ext uri="{FF2B5EF4-FFF2-40B4-BE49-F238E27FC236}">
                <a16:creationId xmlns:a16="http://schemas.microsoft.com/office/drawing/2014/main" id="{F903FF9F-F3CA-E4D5-0719-1DCDDE45E921}"/>
              </a:ext>
            </a:extLst>
          </p:cNvPr>
          <p:cNvSpPr txBox="1"/>
          <p:nvPr/>
        </p:nvSpPr>
        <p:spPr>
          <a:xfrm>
            <a:off x="9260362" y="2277738"/>
            <a:ext cx="1621570" cy="830997"/>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a:t>Offshore Wind</a:t>
            </a:r>
          </a:p>
        </p:txBody>
      </p:sp>
      <p:sp>
        <p:nvSpPr>
          <p:cNvPr id="13" name="Left Bracket 12">
            <a:extLst>
              <a:ext uri="{FF2B5EF4-FFF2-40B4-BE49-F238E27FC236}">
                <a16:creationId xmlns:a16="http://schemas.microsoft.com/office/drawing/2014/main" id="{DA617683-0DB8-6195-B86E-8F3778514351}"/>
              </a:ext>
            </a:extLst>
          </p:cNvPr>
          <p:cNvSpPr/>
          <p:nvPr/>
        </p:nvSpPr>
        <p:spPr>
          <a:xfrm rot="16200000">
            <a:off x="6075197" y="222101"/>
            <a:ext cx="365760" cy="9720071"/>
          </a:xfrm>
          <a:prstGeom prst="leftBracket">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p>
        </p:txBody>
      </p:sp>
      <p:pic>
        <p:nvPicPr>
          <p:cNvPr id="15" name="Picture 14" descr="A picture containing text, toy&#10;&#10;Description automatically generated">
            <a:extLst>
              <a:ext uri="{FF2B5EF4-FFF2-40B4-BE49-F238E27FC236}">
                <a16:creationId xmlns:a16="http://schemas.microsoft.com/office/drawing/2014/main" id="{3E896B58-FA28-4824-3442-FCF46AED1B20}"/>
              </a:ext>
            </a:extLst>
          </p:cNvPr>
          <p:cNvPicPr>
            <a:picLocks noChangeAspect="1"/>
          </p:cNvPicPr>
          <p:nvPr/>
        </p:nvPicPr>
        <p:blipFill>
          <a:blip r:embed="rId2"/>
          <a:stretch>
            <a:fillRect/>
          </a:stretch>
        </p:blipFill>
        <p:spPr>
          <a:xfrm>
            <a:off x="1804588" y="3195835"/>
            <a:ext cx="1617158" cy="1617158"/>
          </a:xfrm>
          <a:prstGeom prst="rect">
            <a:avLst/>
          </a:prstGeom>
        </p:spPr>
      </p:pic>
      <p:pic>
        <p:nvPicPr>
          <p:cNvPr id="16" name="Picture 15" descr="Logo&#10;&#10;Description automatically generated">
            <a:extLst>
              <a:ext uri="{FF2B5EF4-FFF2-40B4-BE49-F238E27FC236}">
                <a16:creationId xmlns:a16="http://schemas.microsoft.com/office/drawing/2014/main" id="{B782D6F1-893F-3752-CCB8-770F2AF50668}"/>
              </a:ext>
            </a:extLst>
          </p:cNvPr>
          <p:cNvPicPr>
            <a:picLocks noChangeAspect="1"/>
          </p:cNvPicPr>
          <p:nvPr/>
        </p:nvPicPr>
        <p:blipFill>
          <a:blip r:embed="rId3"/>
          <a:stretch>
            <a:fillRect/>
          </a:stretch>
        </p:blipFill>
        <p:spPr>
          <a:xfrm>
            <a:off x="4222571" y="3238966"/>
            <a:ext cx="1656119" cy="1656119"/>
          </a:xfrm>
          <a:prstGeom prst="rect">
            <a:avLst/>
          </a:prstGeom>
        </p:spPr>
      </p:pic>
      <p:pic>
        <p:nvPicPr>
          <p:cNvPr id="17" name="Picture 16" descr="Diagram&#10;&#10;Description automatically generated">
            <a:extLst>
              <a:ext uri="{FF2B5EF4-FFF2-40B4-BE49-F238E27FC236}">
                <a16:creationId xmlns:a16="http://schemas.microsoft.com/office/drawing/2014/main" id="{BF01CB0B-FFDD-1468-A1F6-3BF00F219858}"/>
              </a:ext>
            </a:extLst>
          </p:cNvPr>
          <p:cNvPicPr>
            <a:picLocks noChangeAspect="1"/>
          </p:cNvPicPr>
          <p:nvPr/>
        </p:nvPicPr>
        <p:blipFill>
          <a:blip r:embed="rId4"/>
          <a:stretch>
            <a:fillRect/>
          </a:stretch>
        </p:blipFill>
        <p:spPr>
          <a:xfrm>
            <a:off x="6722646" y="3195000"/>
            <a:ext cx="1685303" cy="1685708"/>
          </a:xfrm>
          <a:prstGeom prst="rect">
            <a:avLst/>
          </a:prstGeom>
        </p:spPr>
      </p:pic>
      <p:pic>
        <p:nvPicPr>
          <p:cNvPr id="18" name="Picture 17" descr="A picture containing windmill, outdoor object&#10;&#10;Description automatically generated">
            <a:extLst>
              <a:ext uri="{FF2B5EF4-FFF2-40B4-BE49-F238E27FC236}">
                <a16:creationId xmlns:a16="http://schemas.microsoft.com/office/drawing/2014/main" id="{8DA7EADD-2BE4-A62B-4201-FEA4234230BF}"/>
              </a:ext>
            </a:extLst>
          </p:cNvPr>
          <p:cNvPicPr>
            <a:picLocks noChangeAspect="1"/>
          </p:cNvPicPr>
          <p:nvPr/>
        </p:nvPicPr>
        <p:blipFill>
          <a:blip r:embed="rId5"/>
          <a:stretch>
            <a:fillRect/>
          </a:stretch>
        </p:blipFill>
        <p:spPr>
          <a:xfrm>
            <a:off x="9237528" y="3157207"/>
            <a:ext cx="1695993" cy="1695993"/>
          </a:xfrm>
          <a:prstGeom prst="rect">
            <a:avLst/>
          </a:prstGeom>
        </p:spPr>
      </p:pic>
      <p:sp>
        <p:nvSpPr>
          <p:cNvPr id="3" name="Title 1">
            <a:extLst>
              <a:ext uri="{FF2B5EF4-FFF2-40B4-BE49-F238E27FC236}">
                <a16:creationId xmlns:a16="http://schemas.microsoft.com/office/drawing/2014/main" id="{611304EF-99D1-9CDD-876B-D2F984F0180C}"/>
              </a:ext>
            </a:extLst>
          </p:cNvPr>
          <p:cNvSpPr>
            <a:spLocks noGrp="1"/>
          </p:cNvSpPr>
          <p:nvPr/>
        </p:nvSpPr>
        <p:spPr>
          <a:xfrm>
            <a:off x="2811272" y="-3161"/>
            <a:ext cx="7252855" cy="2025205"/>
          </a:xfrm>
          <a:prstGeom prst="rect">
            <a:avLst/>
          </a:prstGeom>
        </p:spPr>
        <p:txBody>
          <a:bodyPr vert="horz" lIns="91440" tIns="45720" rIns="91440" bIns="45720" rtlCol="0" anchor="ctr">
            <a:noAutofit/>
          </a:bodyPr>
          <a:lstStyle>
            <a:lvl1pPr marL="4763" indent="-4763" algn="l" defTabSz="914400" rtl="0" eaLnBrk="1" latinLnBrk="0" hangingPunct="1">
              <a:lnSpc>
                <a:spcPct val="90000"/>
              </a:lnSpc>
              <a:spcBef>
                <a:spcPct val="0"/>
              </a:spcBef>
              <a:buNone/>
              <a:defRPr sz="2800" b="1" i="0" kern="1200" baseline="0">
                <a:solidFill>
                  <a:srgbClr val="0065A4"/>
                </a:solidFill>
                <a:latin typeface="Calibri" panose="020F0502020204030204" pitchFamily="34" charset="0"/>
                <a:ea typeface="+mj-ea"/>
                <a:cs typeface="+mj-cs"/>
              </a:defRPr>
            </a:lvl1pPr>
          </a:lstStyle>
          <a:p>
            <a:pPr marL="4445" indent="-4445"/>
            <a:r>
              <a:rPr lang="en-US" sz="4800" err="1">
                <a:solidFill>
                  <a:schemeClr val="accent1">
                    <a:lumMod val="75000"/>
                  </a:schemeClr>
                </a:solidFill>
                <a:latin typeface="Calibri" panose="020F0502020204030204"/>
                <a:cs typeface="Calibri"/>
              </a:rPr>
              <a:t>MassCEC Four Focus Areas</a:t>
            </a:r>
            <a:endParaRPr lang="en-US" sz="4800">
              <a:solidFill>
                <a:schemeClr val="accent1">
                  <a:lumMod val="75000"/>
                </a:schemeClr>
              </a:solidFill>
            </a:endParaRPr>
          </a:p>
        </p:txBody>
      </p:sp>
    </p:spTree>
    <p:extLst>
      <p:ext uri="{BB962C8B-B14F-4D97-AF65-F5344CB8AC3E}">
        <p14:creationId xmlns:p14="http://schemas.microsoft.com/office/powerpoint/2010/main" val="375989725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96EDB-7BB6-40D9-80BD-85C2499097C7}"/>
              </a:ext>
            </a:extLst>
          </p:cNvPr>
          <p:cNvSpPr>
            <a:spLocks noGrp="1"/>
          </p:cNvSpPr>
          <p:nvPr>
            <p:ph type="title"/>
          </p:nvPr>
        </p:nvSpPr>
        <p:spPr>
          <a:xfrm>
            <a:off x="619230" y="565415"/>
            <a:ext cx="9720072" cy="1499616"/>
          </a:xfrm>
          <a:ln>
            <a:solidFill>
              <a:schemeClr val="bg1"/>
            </a:solidFill>
          </a:ln>
        </p:spPr>
        <p:txBody>
          <a:bodyPr>
            <a:normAutofit/>
          </a:bodyPr>
          <a:lstStyle/>
          <a:p>
            <a:r>
              <a:rPr lang="en-US" sz="4800" b="1">
                <a:solidFill>
                  <a:schemeClr val="accent1">
                    <a:lumMod val="75000"/>
                  </a:schemeClr>
                </a:solidFill>
                <a:latin typeface="Calibri" panose="020F0502020204030204"/>
                <a:cs typeface="Calibri Light"/>
              </a:rPr>
              <a:t>Why Go Electric?</a:t>
            </a:r>
            <a:endParaRPr lang="en-US" sz="4800" b="1">
              <a:solidFill>
                <a:schemeClr val="accent1">
                  <a:lumMod val="75000"/>
                </a:schemeClr>
              </a:solidFill>
              <a:latin typeface="Calibri" panose="020F0502020204030204"/>
            </a:endParaRPr>
          </a:p>
        </p:txBody>
      </p:sp>
      <p:sp>
        <p:nvSpPr>
          <p:cNvPr id="3" name="Content Placeholder 2">
            <a:extLst>
              <a:ext uri="{FF2B5EF4-FFF2-40B4-BE49-F238E27FC236}">
                <a16:creationId xmlns:a16="http://schemas.microsoft.com/office/drawing/2014/main" id="{97F66310-18AF-48C5-824D-1506E8BE530F}"/>
              </a:ext>
            </a:extLst>
          </p:cNvPr>
          <p:cNvSpPr>
            <a:spLocks noGrp="1"/>
          </p:cNvSpPr>
          <p:nvPr>
            <p:ph idx="1"/>
          </p:nvPr>
        </p:nvSpPr>
        <p:spPr>
          <a:xfrm>
            <a:off x="794917" y="1996423"/>
            <a:ext cx="7664393" cy="4469576"/>
          </a:xfrm>
          <a:ln>
            <a:solidFill>
              <a:schemeClr val="bg1"/>
            </a:solidFill>
          </a:ln>
        </p:spPr>
        <p:txBody>
          <a:bodyPr vert="horz" lIns="45720" tIns="45720" rIns="45720" bIns="45720" rtlCol="0" anchor="t">
            <a:noAutofit/>
          </a:bodyPr>
          <a:lstStyle/>
          <a:p>
            <a:pPr marL="0" indent="0">
              <a:buNone/>
            </a:pPr>
            <a:r>
              <a:rPr lang="en-US" sz="2400" b="1">
                <a:latin typeface="Calibri" panose="020F0502020204030204"/>
                <a:ea typeface="+mn-lt"/>
                <a:cs typeface="+mn-lt"/>
              </a:rPr>
              <a:t>Electrification is the future: </a:t>
            </a:r>
            <a:endParaRPr lang="en-US" sz="2400" b="1">
              <a:latin typeface="Calibri" panose="020F0502020204030204"/>
              <a:cs typeface="Calibri"/>
            </a:endParaRPr>
          </a:p>
          <a:p>
            <a:pPr>
              <a:buFont typeface="Arial" panose="020B0604020202020204" pitchFamily="34" charset="0"/>
              <a:buChar char="•"/>
            </a:pPr>
            <a:r>
              <a:rPr lang="en-US" sz="2200">
                <a:latin typeface="Calibri" panose="020F0502020204030204"/>
                <a:ea typeface="+mn-lt"/>
                <a:cs typeface="Calibri"/>
              </a:rPr>
              <a:t>Over 20+ models available from all major manufacturers</a:t>
            </a:r>
          </a:p>
          <a:p>
            <a:pPr>
              <a:buFont typeface="Arial" panose="020B0604020202020204" pitchFamily="34" charset="0"/>
              <a:buChar char="•"/>
            </a:pPr>
            <a:r>
              <a:rPr lang="en-US" sz="2200">
                <a:latin typeface="Calibri" panose="020F0502020204030204"/>
                <a:ea typeface="+mn-lt"/>
                <a:cs typeface="Calibri"/>
              </a:rPr>
              <a:t>Quieter, better for the environment and the health of students &amp; drivers</a:t>
            </a:r>
            <a:endParaRPr lang="en-US" sz="2200">
              <a:latin typeface="Calibri" panose="020F0502020204030204"/>
              <a:cs typeface="Calibri"/>
            </a:endParaRPr>
          </a:p>
          <a:p>
            <a:pPr>
              <a:buFont typeface="Arial" panose="020B0604020202020204" pitchFamily="34" charset="0"/>
              <a:buChar char="•"/>
            </a:pPr>
            <a:r>
              <a:rPr lang="en-US" sz="2200">
                <a:latin typeface="Calibri" panose="020F0502020204030204"/>
                <a:ea typeface="+mn-lt"/>
                <a:cs typeface="Calibri"/>
              </a:rPr>
              <a:t>Cheaper to maintain and fuel than a diesel bus</a:t>
            </a:r>
          </a:p>
          <a:p>
            <a:pPr marL="0" indent="0">
              <a:buNone/>
            </a:pPr>
            <a:endParaRPr lang="en-US" sz="2200">
              <a:latin typeface="Calibri" panose="020F0502020204030204"/>
              <a:ea typeface="+mn-lt"/>
              <a:cs typeface="+mn-lt"/>
            </a:endParaRPr>
          </a:p>
          <a:p>
            <a:pPr marL="0" indent="0">
              <a:buNone/>
            </a:pPr>
            <a:r>
              <a:rPr lang="en-US" sz="2400" b="1">
                <a:latin typeface="Calibri" panose="020F0502020204030204"/>
                <a:ea typeface="+mn-lt"/>
                <a:cs typeface="+mn-lt"/>
              </a:rPr>
              <a:t>Why now?</a:t>
            </a:r>
          </a:p>
          <a:p>
            <a:pPr>
              <a:buFont typeface="Arial" panose="020B0604020202020204" pitchFamily="34" charset="0"/>
              <a:buChar char="•"/>
            </a:pPr>
            <a:r>
              <a:rPr lang="en-US" sz="2200">
                <a:latin typeface="Calibri" panose="020F0502020204030204"/>
                <a:ea typeface="+mn-lt"/>
                <a:cs typeface="+mn-lt"/>
              </a:rPr>
              <a:t>Federal and state funding opportunities </a:t>
            </a:r>
          </a:p>
          <a:p>
            <a:pPr>
              <a:buFont typeface="Arial" panose="020B0604020202020204" pitchFamily="34" charset="0"/>
              <a:buChar char="•"/>
            </a:pPr>
            <a:r>
              <a:rPr lang="en-US" sz="2200">
                <a:latin typeface="Calibri" panose="020F0502020204030204"/>
                <a:ea typeface="+mn-lt"/>
                <a:cs typeface="+mn-lt"/>
              </a:rPr>
              <a:t>Technology improvement in recent years</a:t>
            </a:r>
          </a:p>
          <a:p>
            <a:pPr>
              <a:buFont typeface="Arial" panose="020B0604020202020204" pitchFamily="34" charset="0"/>
              <a:buChar char="•"/>
            </a:pPr>
            <a:r>
              <a:rPr lang="en-US" sz="2200">
                <a:latin typeface="Calibri" panose="020F0502020204030204"/>
                <a:ea typeface="+mn-lt"/>
                <a:cs typeface="+mn-lt"/>
              </a:rPr>
              <a:t>Around 5,000 electric school buses in operation across the country</a:t>
            </a:r>
            <a:endParaRPr lang="en-US">
              <a:latin typeface="TW Cen MT"/>
              <a:ea typeface="+mn-lt"/>
              <a:cs typeface="+mn-lt"/>
            </a:endParaRPr>
          </a:p>
          <a:p>
            <a:pPr>
              <a:buFont typeface="Arial" panose="020B0604020202020204" pitchFamily="34" charset="0"/>
              <a:buChar char="•"/>
            </a:pPr>
            <a:endParaRPr lang="en-US">
              <a:latin typeface="TW Cen MT"/>
              <a:ea typeface="+mn-lt"/>
              <a:cs typeface="+mn-lt"/>
            </a:endParaRPr>
          </a:p>
          <a:p>
            <a:pPr marL="0" indent="0">
              <a:buNone/>
            </a:pPr>
            <a:endParaRPr lang="en-US">
              <a:latin typeface="TW Cen MT"/>
              <a:ea typeface="+mn-lt"/>
              <a:cs typeface="+mn-lt"/>
            </a:endParaRPr>
          </a:p>
        </p:txBody>
      </p:sp>
      <p:pic>
        <p:nvPicPr>
          <p:cNvPr id="7" name="Graphic 6" descr="Bus">
            <a:extLst>
              <a:ext uri="{FF2B5EF4-FFF2-40B4-BE49-F238E27FC236}">
                <a16:creationId xmlns:a16="http://schemas.microsoft.com/office/drawing/2014/main" id="{3D384C86-2754-3D09-56EF-A5E044B9A20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57537" y="2368107"/>
            <a:ext cx="3714917" cy="3714917"/>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Tree>
    <p:extLst>
      <p:ext uri="{BB962C8B-B14F-4D97-AF65-F5344CB8AC3E}">
        <p14:creationId xmlns:p14="http://schemas.microsoft.com/office/powerpoint/2010/main" val="296840958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96BB-DC38-57C3-C896-9E4A0CC2BD34}"/>
              </a:ext>
            </a:extLst>
          </p:cNvPr>
          <p:cNvSpPr>
            <a:spLocks noGrp="1"/>
          </p:cNvSpPr>
          <p:nvPr>
            <p:ph type="title"/>
          </p:nvPr>
        </p:nvSpPr>
        <p:spPr>
          <a:xfrm>
            <a:off x="349946" y="487198"/>
            <a:ext cx="10515600" cy="1325563"/>
          </a:xfrm>
        </p:spPr>
        <p:txBody>
          <a:bodyPr>
            <a:normAutofit/>
          </a:bodyPr>
          <a:lstStyle/>
          <a:p>
            <a:r>
              <a:rPr lang="en-US" sz="4800" b="1">
                <a:solidFill>
                  <a:schemeClr val="accent1">
                    <a:lumMod val="75000"/>
                  </a:schemeClr>
                </a:solidFill>
                <a:latin typeface="Calibri" panose="020F0502020204030204"/>
                <a:cs typeface="Calibri"/>
              </a:rPr>
              <a:t>Barriers to Electrification</a:t>
            </a:r>
          </a:p>
        </p:txBody>
      </p:sp>
      <p:sp>
        <p:nvSpPr>
          <p:cNvPr id="3" name="Content Placeholder 2">
            <a:extLst>
              <a:ext uri="{FF2B5EF4-FFF2-40B4-BE49-F238E27FC236}">
                <a16:creationId xmlns:a16="http://schemas.microsoft.com/office/drawing/2014/main" id="{0A6E0DAD-0DB6-90FD-DED7-2BED5CDD6F8F}"/>
              </a:ext>
            </a:extLst>
          </p:cNvPr>
          <p:cNvSpPr>
            <a:spLocks noGrp="1"/>
          </p:cNvSpPr>
          <p:nvPr>
            <p:ph idx="1"/>
          </p:nvPr>
        </p:nvSpPr>
        <p:spPr>
          <a:xfrm>
            <a:off x="462566" y="1943681"/>
            <a:ext cx="6513222" cy="4656624"/>
          </a:xfrm>
        </p:spPr>
        <p:txBody>
          <a:bodyPr vert="horz" lIns="91440" tIns="45720" rIns="91440" bIns="45720" rtlCol="0" anchor="t">
            <a:normAutofit/>
          </a:bodyPr>
          <a:lstStyle/>
          <a:p>
            <a:pPr marL="0" indent="0">
              <a:spcBef>
                <a:spcPts val="1200"/>
              </a:spcBef>
              <a:spcAft>
                <a:spcPts val="200"/>
              </a:spcAft>
              <a:buNone/>
            </a:pPr>
            <a:r>
              <a:rPr lang="en-US" sz="2400" b="1">
                <a:latin typeface="Calibri" panose="020F0502020204030204"/>
                <a:cs typeface="Calibri"/>
              </a:rPr>
              <a:t>Upfront Costs: </a:t>
            </a:r>
            <a:endParaRPr lang="en-US" sz="2400" b="1">
              <a:latin typeface="Calibri" panose="020F0502020204030204"/>
              <a:ea typeface="+mn-lt"/>
              <a:cs typeface="+mn-lt"/>
            </a:endParaRPr>
          </a:p>
          <a:p>
            <a:pPr marL="342900" indent="-342900">
              <a:spcBef>
                <a:spcPts val="1200"/>
              </a:spcBef>
              <a:spcAft>
                <a:spcPts val="200"/>
              </a:spcAft>
            </a:pPr>
            <a:r>
              <a:rPr lang="en-US" sz="2200">
                <a:latin typeface="Calibri" panose="020F0502020204030204"/>
                <a:ea typeface="+mn-lt"/>
                <a:cs typeface="+mn-lt"/>
              </a:rPr>
              <a:t>Electric school buses are 2 to 4 times the cost of a diesel bus ($250 - $400k)</a:t>
            </a:r>
            <a:endParaRPr lang="en-US" sz="2400" b="1">
              <a:latin typeface="Calibri" panose="020F0502020204030204"/>
              <a:ea typeface="+mn-lt"/>
              <a:cs typeface="+mn-lt"/>
            </a:endParaRPr>
          </a:p>
          <a:p>
            <a:pPr marL="342900" indent="-342900">
              <a:spcBef>
                <a:spcPts val="1200"/>
              </a:spcBef>
              <a:spcAft>
                <a:spcPts val="200"/>
              </a:spcAft>
            </a:pPr>
            <a:r>
              <a:rPr lang="en-US" sz="2200">
                <a:latin typeface="Calibri" panose="020F0502020204030204"/>
                <a:cs typeface="Calibri"/>
              </a:rPr>
              <a:t>Necessary charging stations + electrical upgrades add significant cost</a:t>
            </a:r>
          </a:p>
          <a:p>
            <a:pPr marL="0" indent="0">
              <a:spcBef>
                <a:spcPts val="1200"/>
              </a:spcBef>
              <a:spcAft>
                <a:spcPts val="200"/>
              </a:spcAft>
              <a:buNone/>
            </a:pPr>
            <a:r>
              <a:rPr lang="en-US" sz="2400" b="1">
                <a:latin typeface="Calibri" panose="020F0502020204030204"/>
                <a:cs typeface="Calibri"/>
              </a:rPr>
              <a:t>Project Complexity: </a:t>
            </a:r>
          </a:p>
          <a:p>
            <a:pPr marL="342900" indent="-342900">
              <a:spcBef>
                <a:spcPts val="1200"/>
              </a:spcBef>
              <a:spcAft>
                <a:spcPts val="200"/>
              </a:spcAft>
            </a:pPr>
            <a:r>
              <a:rPr lang="en-US" sz="2200">
                <a:latin typeface="Calibri" panose="020F0502020204030204"/>
                <a:cs typeface="Calibri"/>
              </a:rPr>
              <a:t>Multiple stakeholders – utility, 3</a:t>
            </a:r>
            <a:r>
              <a:rPr lang="en-US" sz="2200" baseline="30000">
                <a:latin typeface="Calibri" panose="020F0502020204030204"/>
                <a:cs typeface="Calibri"/>
              </a:rPr>
              <a:t>rd</a:t>
            </a:r>
            <a:r>
              <a:rPr lang="en-US" sz="2200">
                <a:latin typeface="Calibri" panose="020F0502020204030204"/>
                <a:cs typeface="Calibri"/>
              </a:rPr>
              <a:t> party operators, vendors and OEMs</a:t>
            </a:r>
          </a:p>
          <a:p>
            <a:pPr marL="342900" indent="-342900">
              <a:spcBef>
                <a:spcPts val="1200"/>
              </a:spcBef>
              <a:spcAft>
                <a:spcPts val="200"/>
              </a:spcAft>
            </a:pPr>
            <a:r>
              <a:rPr lang="en-US" sz="2200">
                <a:latin typeface="Calibri" panose="020F0502020204030204"/>
                <a:cs typeface="Calibri"/>
              </a:rPr>
              <a:t>New procurement processes, grant funding requirements</a:t>
            </a:r>
          </a:p>
          <a:p>
            <a:pPr marL="342900" indent="-342900">
              <a:spcBef>
                <a:spcPts val="1200"/>
              </a:spcBef>
              <a:spcAft>
                <a:spcPts val="200"/>
              </a:spcAft>
            </a:pPr>
            <a:r>
              <a:rPr lang="en-US" sz="2200">
                <a:latin typeface="Calibri" panose="020F0502020204030204"/>
                <a:cs typeface="Calibri"/>
              </a:rPr>
              <a:t>Operational differences (charging vs. fueling)</a:t>
            </a:r>
          </a:p>
          <a:p>
            <a:pPr marL="342900" indent="-342900">
              <a:spcBef>
                <a:spcPts val="1200"/>
              </a:spcBef>
              <a:spcAft>
                <a:spcPts val="200"/>
              </a:spcAft>
            </a:pPr>
            <a:endParaRPr lang="en-US" sz="2200">
              <a:latin typeface="Calibri" panose="020F0502020204030204"/>
              <a:cs typeface="Calibri"/>
            </a:endParaRPr>
          </a:p>
          <a:p>
            <a:pPr marL="342900" indent="-342900">
              <a:spcBef>
                <a:spcPts val="1200"/>
              </a:spcBef>
              <a:spcAft>
                <a:spcPts val="200"/>
              </a:spcAft>
            </a:pPr>
            <a:endParaRPr lang="en-US" sz="2200">
              <a:latin typeface="Calibri" panose="020F0502020204030204"/>
              <a:cs typeface="Calibri"/>
            </a:endParaRPr>
          </a:p>
          <a:p>
            <a:pPr marL="342900" indent="-342900">
              <a:spcBef>
                <a:spcPts val="1200"/>
              </a:spcBef>
              <a:spcAft>
                <a:spcPts val="200"/>
              </a:spcAft>
            </a:pPr>
            <a:endParaRPr lang="en-US" sz="2400" b="1">
              <a:latin typeface="Calibri" panose="020F0502020204030204"/>
              <a:cs typeface="Calibri"/>
            </a:endParaRPr>
          </a:p>
          <a:p>
            <a:pPr marL="0" indent="0">
              <a:spcBef>
                <a:spcPts val="1200"/>
              </a:spcBef>
              <a:spcAft>
                <a:spcPts val="200"/>
              </a:spcAft>
              <a:buNone/>
            </a:pPr>
            <a:endParaRPr lang="en-US" sz="2400" b="1">
              <a:latin typeface="Calibri" panose="020F0502020204030204"/>
              <a:cs typeface="Calibri"/>
            </a:endParaRPr>
          </a:p>
          <a:p>
            <a:pPr marL="342900" indent="-342900">
              <a:spcBef>
                <a:spcPts val="1200"/>
              </a:spcBef>
              <a:spcAft>
                <a:spcPts val="200"/>
              </a:spcAft>
            </a:pPr>
            <a:endParaRPr lang="en-US" sz="2400" b="1">
              <a:latin typeface="Calibri" panose="020F0502020204030204"/>
              <a:cs typeface="Calibri"/>
            </a:endParaRPr>
          </a:p>
        </p:txBody>
      </p:sp>
      <p:pic>
        <p:nvPicPr>
          <p:cNvPr id="4" name="Picture 4">
            <a:extLst>
              <a:ext uri="{FF2B5EF4-FFF2-40B4-BE49-F238E27FC236}">
                <a16:creationId xmlns:a16="http://schemas.microsoft.com/office/drawing/2014/main" id="{0A2FE4D9-30DF-F624-EC47-5C11AABBD707}"/>
              </a:ext>
            </a:extLst>
          </p:cNvPr>
          <p:cNvPicPr>
            <a:picLocks noChangeAspect="1"/>
          </p:cNvPicPr>
          <p:nvPr/>
        </p:nvPicPr>
        <p:blipFill>
          <a:blip r:embed="rId2"/>
          <a:stretch>
            <a:fillRect/>
          </a:stretch>
        </p:blipFill>
        <p:spPr>
          <a:xfrm>
            <a:off x="7085529" y="405426"/>
            <a:ext cx="4750156" cy="1400021"/>
          </a:xfrm>
          <a:prstGeom prst="rect">
            <a:avLst/>
          </a:prstGeom>
        </p:spPr>
      </p:pic>
      <p:pic>
        <p:nvPicPr>
          <p:cNvPr id="5" name="Picture 5">
            <a:extLst>
              <a:ext uri="{FF2B5EF4-FFF2-40B4-BE49-F238E27FC236}">
                <a16:creationId xmlns:a16="http://schemas.microsoft.com/office/drawing/2014/main" id="{1500C408-5C3D-9698-6E56-23E7B031A889}"/>
              </a:ext>
            </a:extLst>
          </p:cNvPr>
          <p:cNvPicPr>
            <a:picLocks noChangeAspect="1"/>
          </p:cNvPicPr>
          <p:nvPr/>
        </p:nvPicPr>
        <p:blipFill>
          <a:blip r:embed="rId3"/>
          <a:stretch>
            <a:fillRect/>
          </a:stretch>
        </p:blipFill>
        <p:spPr>
          <a:xfrm>
            <a:off x="6956738" y="2577075"/>
            <a:ext cx="2743200" cy="1703851"/>
          </a:xfrm>
          <a:prstGeom prst="rect">
            <a:avLst/>
          </a:prstGeom>
        </p:spPr>
      </p:pic>
      <p:pic>
        <p:nvPicPr>
          <p:cNvPr id="6" name="Picture 6" descr="A yellow school bus&#10;&#10;Description automatically generated">
            <a:extLst>
              <a:ext uri="{FF2B5EF4-FFF2-40B4-BE49-F238E27FC236}">
                <a16:creationId xmlns:a16="http://schemas.microsoft.com/office/drawing/2014/main" id="{40CC9F31-DDE4-CB01-F2CD-F49FC665AB39}"/>
              </a:ext>
            </a:extLst>
          </p:cNvPr>
          <p:cNvPicPr>
            <a:picLocks noChangeAspect="1"/>
          </p:cNvPicPr>
          <p:nvPr/>
        </p:nvPicPr>
        <p:blipFill>
          <a:blip r:embed="rId4"/>
          <a:stretch>
            <a:fillRect/>
          </a:stretch>
        </p:blipFill>
        <p:spPr>
          <a:xfrm>
            <a:off x="9466910" y="2491928"/>
            <a:ext cx="2724150" cy="1809750"/>
          </a:xfrm>
          <a:prstGeom prst="rect">
            <a:avLst/>
          </a:prstGeom>
        </p:spPr>
      </p:pic>
      <p:pic>
        <p:nvPicPr>
          <p:cNvPr id="7" name="Picture 7" descr="A yellow school bus&#10;&#10;Description automatically generated">
            <a:extLst>
              <a:ext uri="{FF2B5EF4-FFF2-40B4-BE49-F238E27FC236}">
                <a16:creationId xmlns:a16="http://schemas.microsoft.com/office/drawing/2014/main" id="{409CEA31-7FA0-2846-E5DE-266D170D3EC5}"/>
              </a:ext>
            </a:extLst>
          </p:cNvPr>
          <p:cNvPicPr>
            <a:picLocks noChangeAspect="1"/>
          </p:cNvPicPr>
          <p:nvPr/>
        </p:nvPicPr>
        <p:blipFill>
          <a:blip r:embed="rId5"/>
          <a:stretch>
            <a:fillRect/>
          </a:stretch>
        </p:blipFill>
        <p:spPr>
          <a:xfrm>
            <a:off x="7815330" y="4872490"/>
            <a:ext cx="3762777" cy="1545499"/>
          </a:xfrm>
          <a:prstGeom prst="rect">
            <a:avLst/>
          </a:prstGeom>
        </p:spPr>
      </p:pic>
    </p:spTree>
    <p:extLst>
      <p:ext uri="{BB962C8B-B14F-4D97-AF65-F5344CB8AC3E}">
        <p14:creationId xmlns:p14="http://schemas.microsoft.com/office/powerpoint/2010/main" val="249842712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96BB-DC38-57C3-C896-9E4A0CC2BD34}"/>
              </a:ext>
            </a:extLst>
          </p:cNvPr>
          <p:cNvSpPr>
            <a:spLocks noGrp="1"/>
          </p:cNvSpPr>
          <p:nvPr>
            <p:ph type="title"/>
          </p:nvPr>
        </p:nvSpPr>
        <p:spPr>
          <a:xfrm>
            <a:off x="634284" y="343660"/>
            <a:ext cx="10515600" cy="1325563"/>
          </a:xfrm>
        </p:spPr>
        <p:txBody>
          <a:bodyPr/>
          <a:lstStyle/>
          <a:p>
            <a:r>
              <a:rPr lang="en-US" b="1">
                <a:solidFill>
                  <a:schemeClr val="accent1">
                    <a:lumMod val="75000"/>
                  </a:schemeClr>
                </a:solidFill>
                <a:latin typeface="Calibri" panose="020F0502020204030204"/>
                <a:cs typeface="Calibri"/>
              </a:rPr>
              <a:t>Overcoming Barriers in the Commonwealth</a:t>
            </a:r>
          </a:p>
        </p:txBody>
      </p:sp>
      <p:sp>
        <p:nvSpPr>
          <p:cNvPr id="3" name="Content Placeholder 2">
            <a:extLst>
              <a:ext uri="{FF2B5EF4-FFF2-40B4-BE49-F238E27FC236}">
                <a16:creationId xmlns:a16="http://schemas.microsoft.com/office/drawing/2014/main" id="{0A6E0DAD-0DB6-90FD-DED7-2BED5CDD6F8F}"/>
              </a:ext>
            </a:extLst>
          </p:cNvPr>
          <p:cNvSpPr>
            <a:spLocks noGrp="1"/>
          </p:cNvSpPr>
          <p:nvPr>
            <p:ph idx="1"/>
          </p:nvPr>
        </p:nvSpPr>
        <p:spPr>
          <a:xfrm>
            <a:off x="462566" y="1943681"/>
            <a:ext cx="6383629" cy="4351338"/>
          </a:xfrm>
        </p:spPr>
        <p:txBody>
          <a:bodyPr vert="horz" lIns="91440" tIns="45720" rIns="91440" bIns="45720" rtlCol="0" anchor="t">
            <a:normAutofit/>
          </a:bodyPr>
          <a:lstStyle/>
          <a:p>
            <a:pPr marL="0" indent="0">
              <a:spcBef>
                <a:spcPts val="1200"/>
              </a:spcBef>
              <a:spcAft>
                <a:spcPts val="200"/>
              </a:spcAft>
              <a:buNone/>
            </a:pPr>
            <a:endParaRPr lang="en-US" sz="2400" b="1">
              <a:latin typeface="Calibri" panose="020F0502020204030204"/>
              <a:cs typeface="Calibri"/>
            </a:endParaRPr>
          </a:p>
          <a:p>
            <a:pPr marL="342900" indent="-342900">
              <a:spcBef>
                <a:spcPts val="1200"/>
              </a:spcBef>
              <a:spcAft>
                <a:spcPts val="200"/>
              </a:spcAft>
            </a:pPr>
            <a:endParaRPr lang="en-US" sz="2400" b="1">
              <a:latin typeface="Calibri" panose="020F0502020204030204"/>
              <a:cs typeface="Calibri"/>
            </a:endParaRPr>
          </a:p>
          <a:p>
            <a:pPr marL="0" indent="0">
              <a:spcBef>
                <a:spcPts val="1200"/>
              </a:spcBef>
              <a:spcAft>
                <a:spcPts val="200"/>
              </a:spcAft>
              <a:buNone/>
            </a:pPr>
            <a:endParaRPr lang="en-US" sz="2400" b="1">
              <a:latin typeface="Calibri" panose="020F0502020204030204"/>
              <a:cs typeface="Calibri"/>
            </a:endParaRPr>
          </a:p>
          <a:p>
            <a:pPr marL="342900" indent="-342900">
              <a:spcBef>
                <a:spcPts val="1200"/>
              </a:spcBef>
              <a:spcAft>
                <a:spcPts val="200"/>
              </a:spcAft>
            </a:pPr>
            <a:endParaRPr lang="en-US" sz="2400" b="1">
              <a:latin typeface="Calibri" panose="020F0502020204030204"/>
              <a:cs typeface="Calibri"/>
            </a:endParaRPr>
          </a:p>
        </p:txBody>
      </p:sp>
      <p:pic>
        <p:nvPicPr>
          <p:cNvPr id="8" name="Picture 8" descr="A picture containing text, sky, outdoor, transport&#10;&#10;Description automatically generated">
            <a:extLst>
              <a:ext uri="{FF2B5EF4-FFF2-40B4-BE49-F238E27FC236}">
                <a16:creationId xmlns:a16="http://schemas.microsoft.com/office/drawing/2014/main" id="{E8D23052-A69E-AE20-6C39-6B1B6442D01A}"/>
              </a:ext>
            </a:extLst>
          </p:cNvPr>
          <p:cNvPicPr>
            <a:picLocks noChangeAspect="1"/>
          </p:cNvPicPr>
          <p:nvPr/>
        </p:nvPicPr>
        <p:blipFill>
          <a:blip r:embed="rId2"/>
          <a:stretch>
            <a:fillRect/>
          </a:stretch>
        </p:blipFill>
        <p:spPr>
          <a:xfrm>
            <a:off x="7641163" y="1875212"/>
            <a:ext cx="3998889" cy="4175919"/>
          </a:xfrm>
          <a:prstGeom prst="rect">
            <a:avLst/>
          </a:prstGeom>
        </p:spPr>
      </p:pic>
      <p:sp>
        <p:nvSpPr>
          <p:cNvPr id="4" name="TextBox 3">
            <a:extLst>
              <a:ext uri="{FF2B5EF4-FFF2-40B4-BE49-F238E27FC236}">
                <a16:creationId xmlns:a16="http://schemas.microsoft.com/office/drawing/2014/main" id="{D653C1EB-2C88-6086-9F40-5AC830C9CBF9}"/>
              </a:ext>
            </a:extLst>
          </p:cNvPr>
          <p:cNvSpPr txBox="1"/>
          <p:nvPr/>
        </p:nvSpPr>
        <p:spPr>
          <a:xfrm>
            <a:off x="574842" y="1711158"/>
            <a:ext cx="6951577" cy="53860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cs typeface="Calibri"/>
              </a:rPr>
              <a:t>Managing Upfront Costs</a:t>
            </a:r>
          </a:p>
          <a:p>
            <a:endParaRPr lang="en-US" sz="2200" b="1">
              <a:cs typeface="Calibri"/>
            </a:endParaRPr>
          </a:p>
          <a:p>
            <a:pPr marL="342900" indent="-342900">
              <a:buFont typeface="Arial"/>
              <a:buChar char="•"/>
            </a:pPr>
            <a:r>
              <a:rPr lang="en-US" sz="2000">
                <a:cs typeface="Calibri"/>
              </a:rPr>
              <a:t>Federal and state funding opportunities from EPA and MassCEC - may cover the entire upfront cost of electric school buses and can supplement infrastructure upgrade costs</a:t>
            </a:r>
          </a:p>
          <a:p>
            <a:pPr marL="342900" indent="-342900">
              <a:lnSpc>
                <a:spcPct val="150000"/>
              </a:lnSpc>
              <a:buFont typeface="Arial"/>
              <a:buChar char="•"/>
            </a:pPr>
            <a:r>
              <a:rPr lang="en-US" sz="2000">
                <a:cs typeface="Calibri"/>
              </a:rPr>
              <a:t>Turnkey and electrification-as-a-service options available</a:t>
            </a:r>
          </a:p>
          <a:p>
            <a:pPr marL="342900" indent="-342900">
              <a:buFont typeface="Arial"/>
              <a:buChar char="•"/>
            </a:pPr>
            <a:endParaRPr lang="en-US" sz="2000">
              <a:cs typeface="Calibri"/>
            </a:endParaRPr>
          </a:p>
          <a:p>
            <a:r>
              <a:rPr lang="en-US" sz="2000" b="1">
                <a:cs typeface="Calibri"/>
              </a:rPr>
              <a:t>Breaking Down Project Complexity</a:t>
            </a:r>
          </a:p>
          <a:p>
            <a:endParaRPr lang="en-US" sz="2000" b="1">
              <a:cs typeface="Calibri"/>
            </a:endParaRPr>
          </a:p>
          <a:p>
            <a:pPr marL="342900" indent="-342900">
              <a:buFont typeface="Arial"/>
              <a:buChar char="•"/>
            </a:pPr>
            <a:r>
              <a:rPr lang="en-US" sz="2000">
                <a:ea typeface="+mn-lt"/>
                <a:cs typeface="+mn-lt"/>
              </a:rPr>
              <a:t>Start talking to your utility early and look out for programs like Make-Ready </a:t>
            </a:r>
          </a:p>
          <a:p>
            <a:pPr marL="342900" indent="-342900">
              <a:lnSpc>
                <a:spcPct val="150000"/>
              </a:lnSpc>
              <a:buFont typeface="Arial"/>
              <a:buChar char="•"/>
            </a:pPr>
            <a:r>
              <a:rPr lang="en-US" sz="2000">
                <a:ea typeface="+mn-lt"/>
                <a:cs typeface="+mn-lt"/>
              </a:rPr>
              <a:t>Technical Assistance from vendors, manufacturers,  the World Resources Institute, MassCEC </a:t>
            </a:r>
            <a:endParaRPr lang="en-US">
              <a:cs typeface="Calibri"/>
            </a:endParaRPr>
          </a:p>
          <a:p>
            <a:pPr marL="342900" indent="-342900">
              <a:lnSpc>
                <a:spcPct val="150000"/>
              </a:lnSpc>
              <a:buFont typeface="Arial"/>
              <a:buChar char="•"/>
            </a:pPr>
            <a:r>
              <a:rPr lang="en-US" sz="2000">
                <a:cs typeface="Calibri"/>
              </a:rPr>
              <a:t>Turnkey and electrification-as-a-service options available</a:t>
            </a:r>
          </a:p>
          <a:p>
            <a:pPr marL="342900" indent="-342900">
              <a:buFont typeface="Arial"/>
              <a:buChar char="•"/>
            </a:pPr>
            <a:endParaRPr lang="en-US" sz="2000">
              <a:cs typeface="Calibri"/>
            </a:endParaRPr>
          </a:p>
        </p:txBody>
      </p:sp>
    </p:spTree>
    <p:extLst>
      <p:ext uri="{BB962C8B-B14F-4D97-AF65-F5344CB8AC3E}">
        <p14:creationId xmlns:p14="http://schemas.microsoft.com/office/powerpoint/2010/main" val="159991418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C52B7E-0DEB-44E7-AB0D-7F1474C6C38B}"/>
              </a:ext>
            </a:extLst>
          </p:cNvPr>
          <p:cNvSpPr>
            <a:spLocks noGrp="1"/>
          </p:cNvSpPr>
          <p:nvPr>
            <p:ph type="title"/>
          </p:nvPr>
        </p:nvSpPr>
        <p:spPr>
          <a:xfrm>
            <a:off x="82159" y="643467"/>
            <a:ext cx="4384016" cy="5571066"/>
          </a:xfrm>
        </p:spPr>
        <p:txBody>
          <a:bodyPr>
            <a:normAutofit/>
          </a:bodyPr>
          <a:lstStyle/>
          <a:p>
            <a:r>
              <a:rPr lang="en-US" sz="4400" b="1">
                <a:solidFill>
                  <a:schemeClr val="bg1"/>
                </a:solidFill>
                <a:latin typeface="Calibri" panose="020F0502020204030204"/>
                <a:cs typeface="Calibri"/>
              </a:rPr>
              <a:t>Commonly asked questions</a:t>
            </a:r>
          </a:p>
        </p:txBody>
      </p:sp>
      <p:graphicFrame>
        <p:nvGraphicFramePr>
          <p:cNvPr id="5" name="Content Placeholder 2">
            <a:extLst>
              <a:ext uri="{FF2B5EF4-FFF2-40B4-BE49-F238E27FC236}">
                <a16:creationId xmlns:a16="http://schemas.microsoft.com/office/drawing/2014/main" id="{3CD99BCE-F38F-4354-8E0D-04A124B47FDF}"/>
              </a:ext>
            </a:extLst>
          </p:cNvPr>
          <p:cNvGraphicFramePr>
            <a:graphicFrameLocks noGrp="1"/>
          </p:cNvGraphicFramePr>
          <p:nvPr>
            <p:ph idx="1"/>
            <p:extLst>
              <p:ext uri="{D42A27DB-BD31-4B8C-83A1-F6EECF244321}">
                <p14:modId xmlns:p14="http://schemas.microsoft.com/office/powerpoint/2010/main" val="1880586806"/>
              </p:ext>
            </p:extLst>
          </p:nvPr>
        </p:nvGraphicFramePr>
        <p:xfrm>
          <a:off x="5880770" y="968375"/>
          <a:ext cx="6310071" cy="51011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29" descr="Icon&#10;&#10;Description automatically generated">
            <a:extLst>
              <a:ext uri="{FF2B5EF4-FFF2-40B4-BE49-F238E27FC236}">
                <a16:creationId xmlns:a16="http://schemas.microsoft.com/office/drawing/2014/main" id="{0FDA722F-3382-9B36-D0E8-5F2E51B47EDC}"/>
              </a:ext>
            </a:extLst>
          </p:cNvPr>
          <p:cNvPicPr>
            <a:picLocks noChangeAspect="1"/>
          </p:cNvPicPr>
          <p:nvPr/>
        </p:nvPicPr>
        <p:blipFill>
          <a:blip r:embed="rId8"/>
          <a:stretch>
            <a:fillRect/>
          </a:stretch>
        </p:blipFill>
        <p:spPr>
          <a:xfrm>
            <a:off x="4905733" y="1002871"/>
            <a:ext cx="913608" cy="934467"/>
          </a:xfrm>
          <a:prstGeom prst="rect">
            <a:avLst/>
          </a:prstGeom>
        </p:spPr>
      </p:pic>
      <p:pic>
        <p:nvPicPr>
          <p:cNvPr id="7" name="Picture 43" descr="Icon&#10;&#10;Description automatically generated">
            <a:extLst>
              <a:ext uri="{FF2B5EF4-FFF2-40B4-BE49-F238E27FC236}">
                <a16:creationId xmlns:a16="http://schemas.microsoft.com/office/drawing/2014/main" id="{711D8968-F91C-CB45-11D9-4D60971BC894}"/>
              </a:ext>
            </a:extLst>
          </p:cNvPr>
          <p:cNvPicPr>
            <a:picLocks noChangeAspect="1"/>
          </p:cNvPicPr>
          <p:nvPr/>
        </p:nvPicPr>
        <p:blipFill>
          <a:blip r:embed="rId9"/>
          <a:stretch>
            <a:fillRect/>
          </a:stretch>
        </p:blipFill>
        <p:spPr>
          <a:xfrm>
            <a:off x="4905733" y="2272643"/>
            <a:ext cx="913608" cy="913608"/>
          </a:xfrm>
          <a:prstGeom prst="rect">
            <a:avLst/>
          </a:prstGeom>
        </p:spPr>
      </p:pic>
      <p:pic>
        <p:nvPicPr>
          <p:cNvPr id="8" name="Picture 44" descr="Text&#10;&#10;Description automatically generated">
            <a:extLst>
              <a:ext uri="{FF2B5EF4-FFF2-40B4-BE49-F238E27FC236}">
                <a16:creationId xmlns:a16="http://schemas.microsoft.com/office/drawing/2014/main" id="{70E10B16-D1E8-D59F-8F8B-0438E18711A0}"/>
              </a:ext>
            </a:extLst>
          </p:cNvPr>
          <p:cNvPicPr>
            <a:picLocks noChangeAspect="1"/>
          </p:cNvPicPr>
          <p:nvPr/>
        </p:nvPicPr>
        <p:blipFill>
          <a:blip r:embed="rId10"/>
          <a:stretch>
            <a:fillRect/>
          </a:stretch>
        </p:blipFill>
        <p:spPr>
          <a:xfrm>
            <a:off x="4905734" y="3429001"/>
            <a:ext cx="913608" cy="913608"/>
          </a:xfrm>
          <a:prstGeom prst="rect">
            <a:avLst/>
          </a:prstGeom>
        </p:spPr>
      </p:pic>
      <p:pic>
        <p:nvPicPr>
          <p:cNvPr id="9" name="Picture 45" descr="Logo, icon&#10;&#10;Description automatically generated">
            <a:extLst>
              <a:ext uri="{FF2B5EF4-FFF2-40B4-BE49-F238E27FC236}">
                <a16:creationId xmlns:a16="http://schemas.microsoft.com/office/drawing/2014/main" id="{31D9BBA8-6313-3CED-8D3A-BC7D4D444801}"/>
              </a:ext>
            </a:extLst>
          </p:cNvPr>
          <p:cNvPicPr>
            <a:picLocks noChangeAspect="1"/>
          </p:cNvPicPr>
          <p:nvPr/>
        </p:nvPicPr>
        <p:blipFill>
          <a:blip r:embed="rId11"/>
          <a:stretch>
            <a:fillRect/>
          </a:stretch>
        </p:blipFill>
        <p:spPr>
          <a:xfrm>
            <a:off x="4905733" y="4724210"/>
            <a:ext cx="913608" cy="874566"/>
          </a:xfrm>
          <a:prstGeom prst="rect">
            <a:avLst/>
          </a:prstGeom>
        </p:spPr>
      </p:pic>
    </p:spTree>
    <p:extLst>
      <p:ext uri="{BB962C8B-B14F-4D97-AF65-F5344CB8AC3E}">
        <p14:creationId xmlns:p14="http://schemas.microsoft.com/office/powerpoint/2010/main" val="172546678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96EDB-7BB6-40D9-80BD-85C2499097C7}"/>
              </a:ext>
            </a:extLst>
          </p:cNvPr>
          <p:cNvSpPr>
            <a:spLocks noGrp="1"/>
          </p:cNvSpPr>
          <p:nvPr>
            <p:ph type="title"/>
          </p:nvPr>
        </p:nvSpPr>
        <p:spPr>
          <a:xfrm>
            <a:off x="420611" y="487021"/>
            <a:ext cx="9720072" cy="1499616"/>
          </a:xfrm>
          <a:ln>
            <a:solidFill>
              <a:schemeClr val="bg1"/>
            </a:solidFill>
          </a:ln>
        </p:spPr>
        <p:txBody>
          <a:bodyPr>
            <a:normAutofit/>
          </a:bodyPr>
          <a:lstStyle/>
          <a:p>
            <a:r>
              <a:rPr lang="en-US" sz="4800" b="1">
                <a:solidFill>
                  <a:schemeClr val="accent1">
                    <a:lumMod val="75000"/>
                  </a:schemeClr>
                </a:solidFill>
                <a:latin typeface="Calibri" panose="020F0502020204030204"/>
                <a:cs typeface="Calibri Light"/>
              </a:rPr>
              <a:t>Range and Cold Weather</a:t>
            </a:r>
          </a:p>
        </p:txBody>
      </p:sp>
      <p:sp>
        <p:nvSpPr>
          <p:cNvPr id="3" name="Content Placeholder 2">
            <a:extLst>
              <a:ext uri="{FF2B5EF4-FFF2-40B4-BE49-F238E27FC236}">
                <a16:creationId xmlns:a16="http://schemas.microsoft.com/office/drawing/2014/main" id="{97F66310-18AF-48C5-824D-1506E8BE530F}"/>
              </a:ext>
            </a:extLst>
          </p:cNvPr>
          <p:cNvSpPr>
            <a:spLocks noGrp="1"/>
          </p:cNvSpPr>
          <p:nvPr>
            <p:ph idx="1"/>
          </p:nvPr>
        </p:nvSpPr>
        <p:spPr>
          <a:xfrm>
            <a:off x="487790" y="2033597"/>
            <a:ext cx="10730843" cy="4211026"/>
          </a:xfrm>
          <a:ln>
            <a:solidFill>
              <a:schemeClr val="bg1"/>
            </a:solidFill>
          </a:ln>
        </p:spPr>
        <p:txBody>
          <a:bodyPr vert="horz" lIns="45720" tIns="45720" rIns="45720" bIns="45720" rtlCol="0" anchor="t">
            <a:normAutofit/>
          </a:bodyPr>
          <a:lstStyle/>
          <a:p>
            <a:pPr marL="0" indent="0">
              <a:buNone/>
            </a:pPr>
            <a:r>
              <a:rPr lang="en-US" sz="2400" b="1">
                <a:ea typeface="+mn-lt"/>
                <a:cs typeface="+mn-lt"/>
              </a:rPr>
              <a:t>What is the actual operational range of an electric school bus?</a:t>
            </a:r>
            <a:endParaRPr lang="en-US" sz="2400">
              <a:ea typeface="+mn-lt"/>
              <a:cs typeface="+mn-lt"/>
            </a:endParaRPr>
          </a:p>
          <a:p>
            <a:pPr>
              <a:spcBef>
                <a:spcPts val="1200"/>
              </a:spcBef>
              <a:spcAft>
                <a:spcPts val="200"/>
              </a:spcAft>
              <a:buFont typeface="Arial,Sans-Serif" panose="020B0602020104020603" pitchFamily="34" charset="0"/>
              <a:buChar char="•"/>
            </a:pPr>
            <a:r>
              <a:rPr lang="en-US" sz="2200">
                <a:ea typeface="+mn-lt"/>
                <a:cs typeface="+mn-lt"/>
              </a:rPr>
              <a:t>"80 miles on a single charge is a safe bet. 100 miles if you do everything perfectly"</a:t>
            </a:r>
          </a:p>
          <a:p>
            <a:pPr marL="0" lvl="1" indent="0">
              <a:spcBef>
                <a:spcPts val="200"/>
              </a:spcBef>
              <a:spcAft>
                <a:spcPts val="400"/>
              </a:spcAft>
              <a:buNone/>
            </a:pPr>
            <a:r>
              <a:rPr lang="en-US" sz="2200">
                <a:ea typeface="+mn-lt"/>
                <a:cs typeface="+mn-lt"/>
              </a:rPr>
              <a:t>Sources: operators (including a 200+ electric school bus fleet in Canada), school districts, manufacturers</a:t>
            </a:r>
          </a:p>
          <a:p>
            <a:pPr marL="0" indent="0">
              <a:spcBef>
                <a:spcPts val="1200"/>
              </a:spcBef>
              <a:spcAft>
                <a:spcPts val="200"/>
              </a:spcAft>
              <a:buNone/>
            </a:pPr>
            <a:r>
              <a:rPr lang="en-US" sz="2400" b="1">
                <a:ea typeface="+mn-lt"/>
                <a:cs typeface="+mn-lt"/>
              </a:rPr>
              <a:t>Can ESBs operate in cold weather?</a:t>
            </a:r>
            <a:endParaRPr lang="en-US" sz="2400">
              <a:ea typeface="+mn-lt"/>
              <a:cs typeface="+mn-lt"/>
            </a:endParaRPr>
          </a:p>
          <a:p>
            <a:pPr>
              <a:spcBef>
                <a:spcPts val="1200"/>
              </a:spcBef>
              <a:spcAft>
                <a:spcPts val="200"/>
              </a:spcAft>
              <a:buFont typeface="Arial,Sans-Serif" panose="020B0602020104020603" pitchFamily="34" charset="0"/>
              <a:buChar char="•"/>
            </a:pPr>
            <a:r>
              <a:rPr lang="en-US" sz="2200">
                <a:ea typeface="+mn-lt"/>
                <a:cs typeface="+mn-lt"/>
              </a:rPr>
              <a:t>Yes! deployments in Canada (80 mile routes), Alaska, Maine, Massachusetts, and Vermont (75 mile routes)</a:t>
            </a:r>
          </a:p>
          <a:p>
            <a:pPr>
              <a:spcBef>
                <a:spcPts val="1200"/>
              </a:spcBef>
              <a:spcAft>
                <a:spcPts val="200"/>
              </a:spcAft>
              <a:buFont typeface="Arial,Sans-Serif" panose="020B0602020104020603" pitchFamily="34" charset="0"/>
              <a:buChar char="•"/>
            </a:pPr>
            <a:r>
              <a:rPr lang="en-US" sz="2200">
                <a:ea typeface="+mn-lt"/>
                <a:cs typeface="+mn-lt"/>
              </a:rPr>
              <a:t>Efficiency </a:t>
            </a:r>
            <a:r>
              <a:rPr lang="en-US" sz="2200" i="1">
                <a:ea typeface="+mn-lt"/>
                <a:cs typeface="+mn-lt"/>
              </a:rPr>
              <a:t>does </a:t>
            </a:r>
            <a:r>
              <a:rPr lang="en-US" sz="2200">
                <a:ea typeface="+mn-lt"/>
                <a:cs typeface="+mn-lt"/>
              </a:rPr>
              <a:t>decrease by 20 – 50% due to cabin heating &amp; battery performance but adequate planning and driver behavior can mitigate</a:t>
            </a:r>
          </a:p>
          <a:p>
            <a:pPr>
              <a:spcBef>
                <a:spcPts val="1200"/>
              </a:spcBef>
              <a:spcAft>
                <a:spcPts val="200"/>
              </a:spcAft>
              <a:buFont typeface="Arial,Sans-Serif" panose="020B0602020104020603" pitchFamily="34" charset="0"/>
              <a:buChar char="•"/>
            </a:pPr>
            <a:r>
              <a:rPr lang="en-US" sz="2200">
                <a:ea typeface="+mn-lt"/>
                <a:cs typeface="+mn-lt"/>
              </a:rPr>
              <a:t>Cold start is </a:t>
            </a:r>
            <a:r>
              <a:rPr lang="en-US" sz="2200" i="1">
                <a:ea typeface="+mn-lt"/>
                <a:cs typeface="+mn-lt"/>
              </a:rPr>
              <a:t>less of an issue </a:t>
            </a:r>
            <a:r>
              <a:rPr lang="en-US" sz="2200">
                <a:ea typeface="+mn-lt"/>
                <a:cs typeface="+mn-lt"/>
              </a:rPr>
              <a:t>than in diesel buses</a:t>
            </a:r>
            <a:endParaRPr lang="en-US" sz="2200"/>
          </a:p>
          <a:p>
            <a:endParaRPr lang="en-US"/>
          </a:p>
        </p:txBody>
      </p:sp>
      <p:pic>
        <p:nvPicPr>
          <p:cNvPr id="4" name="Picture 4" descr="Icon&#10;&#10;Description automatically generated">
            <a:extLst>
              <a:ext uri="{FF2B5EF4-FFF2-40B4-BE49-F238E27FC236}">
                <a16:creationId xmlns:a16="http://schemas.microsoft.com/office/drawing/2014/main" id="{D348DBB9-BAF4-C31C-1A5E-2184379370DA}"/>
              </a:ext>
            </a:extLst>
          </p:cNvPr>
          <p:cNvPicPr>
            <a:picLocks noChangeAspect="1"/>
          </p:cNvPicPr>
          <p:nvPr/>
        </p:nvPicPr>
        <p:blipFill>
          <a:blip r:embed="rId2"/>
          <a:stretch>
            <a:fillRect/>
          </a:stretch>
        </p:blipFill>
        <p:spPr>
          <a:xfrm>
            <a:off x="9941279" y="199635"/>
            <a:ext cx="2066925" cy="2085975"/>
          </a:xfrm>
          <a:prstGeom prst="rect">
            <a:avLst/>
          </a:prstGeom>
        </p:spPr>
      </p:pic>
    </p:spTree>
    <p:extLst>
      <p:ext uri="{BB962C8B-B14F-4D97-AF65-F5344CB8AC3E}">
        <p14:creationId xmlns:p14="http://schemas.microsoft.com/office/powerpoint/2010/main" val="142887674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96EDB-7BB6-40D9-80BD-85C2499097C7}"/>
              </a:ext>
            </a:extLst>
          </p:cNvPr>
          <p:cNvSpPr>
            <a:spLocks noGrp="1"/>
          </p:cNvSpPr>
          <p:nvPr>
            <p:ph type="title"/>
          </p:nvPr>
        </p:nvSpPr>
        <p:spPr>
          <a:xfrm>
            <a:off x="486721" y="285029"/>
            <a:ext cx="9720072" cy="1499616"/>
          </a:xfrm>
          <a:ln>
            <a:solidFill>
              <a:schemeClr val="bg1"/>
            </a:solidFill>
          </a:ln>
        </p:spPr>
        <p:txBody>
          <a:bodyPr>
            <a:normAutofit/>
          </a:bodyPr>
          <a:lstStyle/>
          <a:p>
            <a:r>
              <a:rPr lang="en-US" sz="4800" b="1">
                <a:solidFill>
                  <a:schemeClr val="accent1">
                    <a:lumMod val="75000"/>
                  </a:schemeClr>
                </a:solidFill>
                <a:latin typeface="Calibri" panose="020F0502020204030204"/>
                <a:cs typeface="Calibri Light"/>
              </a:rPr>
              <a:t>Operational Savings </a:t>
            </a:r>
          </a:p>
        </p:txBody>
      </p:sp>
      <p:sp>
        <p:nvSpPr>
          <p:cNvPr id="3" name="Content Placeholder 2">
            <a:extLst>
              <a:ext uri="{FF2B5EF4-FFF2-40B4-BE49-F238E27FC236}">
                <a16:creationId xmlns:a16="http://schemas.microsoft.com/office/drawing/2014/main" id="{97F66310-18AF-48C5-824D-1506E8BE530F}"/>
              </a:ext>
            </a:extLst>
          </p:cNvPr>
          <p:cNvSpPr>
            <a:spLocks noGrp="1"/>
          </p:cNvSpPr>
          <p:nvPr>
            <p:ph idx="1"/>
          </p:nvPr>
        </p:nvSpPr>
        <p:spPr>
          <a:xfrm>
            <a:off x="487790" y="2033597"/>
            <a:ext cx="10730843" cy="4211026"/>
          </a:xfrm>
          <a:ln>
            <a:solidFill>
              <a:schemeClr val="bg1"/>
            </a:solidFill>
          </a:ln>
        </p:spPr>
        <p:txBody>
          <a:bodyPr vert="horz" lIns="45720" tIns="45720" rIns="45720" bIns="45720" rtlCol="0" anchor="t">
            <a:normAutofit/>
          </a:bodyPr>
          <a:lstStyle/>
          <a:p>
            <a:pPr marL="0" indent="0">
              <a:buNone/>
            </a:pPr>
            <a:endParaRPr lang="en-US" b="1">
              <a:latin typeface="Calibri" panose="020F0502020204030204"/>
              <a:ea typeface="+mn-lt"/>
              <a:cs typeface="+mn-lt"/>
            </a:endParaRPr>
          </a:p>
          <a:p>
            <a:pPr marL="457200" indent="-457200">
              <a:buFont typeface="Arial" panose="020B0604020202020204" pitchFamily="34" charset="0"/>
              <a:buChar char="•"/>
            </a:pPr>
            <a:endParaRPr lang="en-US" b="1">
              <a:latin typeface="Calibri" panose="020F0502020204030204"/>
              <a:cs typeface="Calibri"/>
            </a:endParaRPr>
          </a:p>
          <a:p>
            <a:endParaRPr lang="en-US"/>
          </a:p>
        </p:txBody>
      </p:sp>
      <p:sp>
        <p:nvSpPr>
          <p:cNvPr id="4" name="TextBox 3">
            <a:extLst>
              <a:ext uri="{FF2B5EF4-FFF2-40B4-BE49-F238E27FC236}">
                <a16:creationId xmlns:a16="http://schemas.microsoft.com/office/drawing/2014/main" id="{6CC6B36E-C9D1-BDC4-511D-115B252E0462}"/>
              </a:ext>
            </a:extLst>
          </p:cNvPr>
          <p:cNvSpPr txBox="1"/>
          <p:nvPr/>
        </p:nvSpPr>
        <p:spPr>
          <a:xfrm>
            <a:off x="3189527" y="2723572"/>
            <a:ext cx="8208984"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Segoe UI"/>
              </a:rPr>
              <a:t>Do electric school buses actually save money over time? </a:t>
            </a:r>
            <a:endParaRPr lang="en-US" sz="2400">
              <a:cs typeface="Segoe UI"/>
            </a:endParaRPr>
          </a:p>
          <a:p>
            <a:pPr marL="342900" indent="-342900">
              <a:buFont typeface="Arial"/>
              <a:buChar char="•"/>
            </a:pPr>
            <a:r>
              <a:rPr lang="en-US" sz="2200">
                <a:cs typeface="Arial"/>
              </a:rPr>
              <a:t>Yes! MA deployment achieves 60% in maintenance savings and 50% fuel savings with charging management </a:t>
            </a:r>
          </a:p>
          <a:p>
            <a:pPr marL="342900" indent="-342900">
              <a:buFont typeface="Arial"/>
              <a:buChar char="•"/>
            </a:pPr>
            <a:r>
              <a:rPr lang="en-US" sz="2200">
                <a:cs typeface="Arial"/>
              </a:rPr>
              <a:t>Largest ESB fleet finds consistent 27% - 30% maintenance savings</a:t>
            </a:r>
          </a:p>
          <a:p>
            <a:endParaRPr lang="en-US" sz="2000" i="1">
              <a:cs typeface="Segoe UI"/>
            </a:endParaRPr>
          </a:p>
          <a:p>
            <a:r>
              <a:rPr lang="en-US" sz="2400" b="1">
                <a:cs typeface="Segoe UI"/>
              </a:rPr>
              <a:t>How long do batteries last? </a:t>
            </a:r>
            <a:endParaRPr lang="en-US" sz="2400" i="1">
              <a:cs typeface="Segoe UI"/>
            </a:endParaRPr>
          </a:p>
          <a:p>
            <a:pPr marL="342900" indent="-342900">
              <a:buFont typeface="Arial"/>
              <a:buChar char="•"/>
            </a:pPr>
            <a:r>
              <a:rPr lang="en-US" sz="2200">
                <a:cs typeface="Segoe UI"/>
              </a:rPr>
              <a:t>8 to 10 years – warranties available from manufacturers </a:t>
            </a:r>
            <a:endParaRPr lang="en-US" sz="2200" b="1">
              <a:cs typeface="Segoe UI"/>
            </a:endParaRPr>
          </a:p>
          <a:p>
            <a:endParaRPr lang="en-US" sz="2000" b="1">
              <a:cs typeface="Calibri"/>
            </a:endParaRPr>
          </a:p>
          <a:p>
            <a:endParaRPr lang="en-US">
              <a:cs typeface="Segoe UI"/>
            </a:endParaRPr>
          </a:p>
          <a:p>
            <a:endParaRPr lang="en-US">
              <a:cs typeface="Segoe UI"/>
            </a:endParaRPr>
          </a:p>
        </p:txBody>
      </p:sp>
      <p:pic>
        <p:nvPicPr>
          <p:cNvPr id="5" name="Picture 5" descr="Logo, company name&#10;&#10;Description automatically generated">
            <a:extLst>
              <a:ext uri="{FF2B5EF4-FFF2-40B4-BE49-F238E27FC236}">
                <a16:creationId xmlns:a16="http://schemas.microsoft.com/office/drawing/2014/main" id="{00318B9F-B84C-EB13-F7AA-24984E0E2BAB}"/>
              </a:ext>
            </a:extLst>
          </p:cNvPr>
          <p:cNvPicPr>
            <a:picLocks noChangeAspect="1"/>
          </p:cNvPicPr>
          <p:nvPr/>
        </p:nvPicPr>
        <p:blipFill>
          <a:blip r:embed="rId2"/>
          <a:stretch>
            <a:fillRect/>
          </a:stretch>
        </p:blipFill>
        <p:spPr>
          <a:xfrm>
            <a:off x="484418" y="1550069"/>
            <a:ext cx="2632688" cy="4796481"/>
          </a:xfrm>
          <a:prstGeom prst="rect">
            <a:avLst/>
          </a:prstGeom>
        </p:spPr>
      </p:pic>
      <p:pic>
        <p:nvPicPr>
          <p:cNvPr id="6" name="Picture 6" descr="Icon&#10;&#10;Description automatically generated">
            <a:extLst>
              <a:ext uri="{FF2B5EF4-FFF2-40B4-BE49-F238E27FC236}">
                <a16:creationId xmlns:a16="http://schemas.microsoft.com/office/drawing/2014/main" id="{13ED1E1B-8E0B-35E9-E030-D34B5EFBFDF7}"/>
              </a:ext>
            </a:extLst>
          </p:cNvPr>
          <p:cNvPicPr>
            <a:picLocks noChangeAspect="1"/>
          </p:cNvPicPr>
          <p:nvPr/>
        </p:nvPicPr>
        <p:blipFill>
          <a:blip r:embed="rId3"/>
          <a:stretch>
            <a:fillRect/>
          </a:stretch>
        </p:blipFill>
        <p:spPr>
          <a:xfrm>
            <a:off x="10137711" y="323669"/>
            <a:ext cx="1706018" cy="1714630"/>
          </a:xfrm>
          <a:prstGeom prst="rect">
            <a:avLst/>
          </a:prstGeom>
        </p:spPr>
      </p:pic>
    </p:spTree>
    <p:extLst>
      <p:ext uri="{BB962C8B-B14F-4D97-AF65-F5344CB8AC3E}">
        <p14:creationId xmlns:p14="http://schemas.microsoft.com/office/powerpoint/2010/main" val="1919201340"/>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17763.0"/>
  <p:tag name="AS_RELEASE_DATE" val="2022.02.14"/>
  <p:tag name="AS_TITLE" val="Aspose.Slides for .NET 4.0"/>
  <p:tag name="AS_VERSION" val="22.2"/>
</p:tagLst>
</file>

<file path=ppt/theme/_rels/theme5.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Calibri Light" panose="020F03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yle-1 Title Slide with Photo">
  <a:themeElements>
    <a:clrScheme name="MassCEC">
      <a:dk1>
        <a:srgbClr val="000000"/>
      </a:dk1>
      <a:lt1>
        <a:srgbClr val="FFFFFF"/>
      </a:lt1>
      <a:dk2>
        <a:srgbClr val="0065A4"/>
      </a:dk2>
      <a:lt2>
        <a:srgbClr val="79C142"/>
      </a:lt2>
      <a:accent1>
        <a:srgbClr val="0065A4"/>
      </a:accent1>
      <a:accent2>
        <a:srgbClr val="79C142"/>
      </a:accent2>
      <a:accent3>
        <a:srgbClr val="FF5F00"/>
      </a:accent3>
      <a:accent4>
        <a:srgbClr val="FEF200"/>
      </a:accent4>
      <a:accent5>
        <a:srgbClr val="133D71"/>
      </a:accent5>
      <a:accent6>
        <a:srgbClr val="F2F7FA"/>
      </a:accent6>
      <a:hlink>
        <a:srgbClr val="0065A4"/>
      </a:hlink>
      <a:folHlink>
        <a:srgbClr val="579DC9"/>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tyle-1 Content Slides">
  <a:themeElements>
    <a:clrScheme name="MassCEC">
      <a:dk1>
        <a:srgbClr val="000000"/>
      </a:dk1>
      <a:lt1>
        <a:srgbClr val="FFFFFF"/>
      </a:lt1>
      <a:dk2>
        <a:srgbClr val="0065A4"/>
      </a:dk2>
      <a:lt2>
        <a:srgbClr val="79C142"/>
      </a:lt2>
      <a:accent1>
        <a:srgbClr val="0065A4"/>
      </a:accent1>
      <a:accent2>
        <a:srgbClr val="79C142"/>
      </a:accent2>
      <a:accent3>
        <a:srgbClr val="FF5F00"/>
      </a:accent3>
      <a:accent4>
        <a:srgbClr val="FEF200"/>
      </a:accent4>
      <a:accent5>
        <a:srgbClr val="133D71"/>
      </a:accent5>
      <a:accent6>
        <a:srgbClr val="F2F7FA"/>
      </a:accent6>
      <a:hlink>
        <a:srgbClr val="0065A4"/>
      </a:hlink>
      <a:folHlink>
        <a:srgbClr val="579DC9"/>
      </a:folHlink>
    </a:clrScheme>
    <a:fontScheme name="Calibri">
      <a:majorFont>
        <a:latin typeface="Calibri" panose="020F0502020204030204"/>
        <a:ea typeface="Calibri" panose="020F0502020204030204"/>
        <a:cs typeface="Arial"/>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Calibri" panose="020F0502020204030204"/>
        <a:cs typeface="Arial"/>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Integral">
  <a:themeElements>
    <a:clrScheme name="MassCEC Custom 3">
      <a:dk1>
        <a:srgbClr val="333333"/>
      </a:dk1>
      <a:lt1>
        <a:sysClr val="window" lastClr="FFFFFF"/>
      </a:lt1>
      <a:dk2>
        <a:srgbClr val="335B74"/>
      </a:dk2>
      <a:lt2>
        <a:srgbClr val="E6E6E6"/>
      </a:lt2>
      <a:accent1>
        <a:srgbClr val="0065A4"/>
      </a:accent1>
      <a:accent2>
        <a:srgbClr val="FFF200"/>
      </a:accent2>
      <a:accent3>
        <a:srgbClr val="A9DB66"/>
      </a:accent3>
      <a:accent4>
        <a:srgbClr val="FF6000"/>
      </a:accent4>
      <a:accent5>
        <a:srgbClr val="666666"/>
      </a:accent5>
      <a:accent6>
        <a:srgbClr val="999999"/>
      </a:accent6>
      <a:hlink>
        <a:srgbClr val="0065A4"/>
      </a:hlink>
      <a:folHlink>
        <a:srgbClr val="83C22D"/>
      </a:folHlink>
    </a:clrScheme>
    <a:fontScheme name="Integral">
      <a:majorFont>
        <a:latin typeface="Tw Cen MT Condensed" panose="020B0606020104020203"/>
        <a:ea typeface="Tw Cen MT Condensed" panose="020B0606020104020203"/>
        <a:cs typeface="Arial"/>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Tw Cen MT" panose="020B0602020104020603"/>
        <a:cs typeface="Arial"/>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475</TotalTime>
  <Words>1628</Words>
  <Application>Microsoft Office PowerPoint</Application>
  <PresentationFormat>Widescreen</PresentationFormat>
  <Paragraphs>395</Paragraphs>
  <Slides>23</Slides>
  <Notes>4</Notes>
  <HiddenSlides>0</HiddenSlides>
  <MMClips>0</MMClips>
  <ScaleCrop>false</ScaleCrop>
  <HeadingPairs>
    <vt:vector size="8" baseType="variant">
      <vt:variant>
        <vt:lpstr>Fonts Used</vt:lpstr>
      </vt:variant>
      <vt:variant>
        <vt:i4>16</vt:i4>
      </vt:variant>
      <vt:variant>
        <vt:lpstr>Theme</vt:lpstr>
      </vt:variant>
      <vt:variant>
        <vt:i4>5</vt:i4>
      </vt:variant>
      <vt:variant>
        <vt:lpstr>Embedded OLE Servers</vt:lpstr>
      </vt:variant>
      <vt:variant>
        <vt:i4>1</vt:i4>
      </vt:variant>
      <vt:variant>
        <vt:lpstr>Slide Titles</vt:lpstr>
      </vt:variant>
      <vt:variant>
        <vt:i4>23</vt:i4>
      </vt:variant>
    </vt:vector>
  </HeadingPairs>
  <TitlesOfParts>
    <vt:vector size="45" baseType="lpstr">
      <vt:lpstr>Arial</vt:lpstr>
      <vt:lpstr>Arial,Sans-Serif</vt:lpstr>
      <vt:lpstr>Calibri</vt:lpstr>
      <vt:lpstr>Calibri Light</vt:lpstr>
      <vt:lpstr>Gotham</vt:lpstr>
      <vt:lpstr>Gotham Medium</vt:lpstr>
      <vt:lpstr>Helvetica Neue Light</vt:lpstr>
      <vt:lpstr>Helvetica Neue Medium</vt:lpstr>
      <vt:lpstr>Source Sans Pro Web</vt:lpstr>
      <vt:lpstr>System Font Regular</vt:lpstr>
      <vt:lpstr>TW Cen MT</vt:lpstr>
      <vt:lpstr>TW Cen MT</vt:lpstr>
      <vt:lpstr>Tw Cen MT Condensed</vt:lpstr>
      <vt:lpstr>Wingdings</vt:lpstr>
      <vt:lpstr>Wingdings 3</vt:lpstr>
      <vt:lpstr>Zapf Dingbats</vt:lpstr>
      <vt:lpstr>office theme</vt:lpstr>
      <vt:lpstr>Style-1 Title Slide with Photo</vt:lpstr>
      <vt:lpstr>Style-1 Content Slides</vt:lpstr>
      <vt:lpstr>Office Theme</vt:lpstr>
      <vt:lpstr>Integral</vt:lpstr>
      <vt:lpstr>Acrobat Document</vt:lpstr>
      <vt:lpstr>School Bus Electrification:  Overview and Funding Opportunities    </vt:lpstr>
      <vt:lpstr>PowerPoint Presentation</vt:lpstr>
      <vt:lpstr>PowerPoint Presentation</vt:lpstr>
      <vt:lpstr>Why Go Electric?</vt:lpstr>
      <vt:lpstr>Barriers to Electrification</vt:lpstr>
      <vt:lpstr>Overcoming Barriers in the Commonwealth</vt:lpstr>
      <vt:lpstr>Commonly asked questions</vt:lpstr>
      <vt:lpstr>Range and Cold Weather</vt:lpstr>
      <vt:lpstr>Operational Savings </vt:lpstr>
      <vt:lpstr>Safety and Driver Experience</vt:lpstr>
      <vt:lpstr>Where to Start: Guides and Resources</vt:lpstr>
      <vt:lpstr>Funding opportunities </vt:lpstr>
      <vt:lpstr>EPA Clean School Bus Program </vt:lpstr>
      <vt:lpstr>EPA Clean School Bus Rebate Program – Region 1 </vt:lpstr>
      <vt:lpstr>PowerPoint Presentation</vt:lpstr>
      <vt:lpstr>EPA Clean School Bus Program Resources &amp; Next Steps</vt:lpstr>
      <vt:lpstr>EPA’s Diesel Emission Reduction Act (DERA) Funding Program</vt:lpstr>
      <vt:lpstr>EPA Clean School Bus Program Resources</vt:lpstr>
      <vt:lpstr>State Funding Opportunities </vt:lpstr>
      <vt:lpstr>PowerPoint Presentation</vt:lpstr>
      <vt:lpstr>PowerPoint Presentation</vt:lpstr>
      <vt:lpstr>PowerPoint Presentation</vt:lpstr>
      <vt:lpstr>MassCEC Is Here to Support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Orly Strobel</dc:creator>
  <cp:lastModifiedBy>Orly Strobel</cp:lastModifiedBy>
  <cp:revision>865</cp:revision>
  <dcterms:created xsi:type="dcterms:W3CDTF">2022-10-20T20:36:30Z</dcterms:created>
  <dcterms:modified xsi:type="dcterms:W3CDTF">2022-11-09T16:37:26Z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INKTEK-CHUNK-1">
    <vt:lpwstr>010021{"F":2,"I":"7590-EF3B-781C-3F5A"}</vt:lpwstr>
  </property>
</Properties>
</file>